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3"/>
    <p:sldMasterId id="214748368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Bebas Neue"/>
      <p:regular r:id="rId14"/>
    </p:embeddedFont>
    <p:embeddedFont>
      <p:font typeface="Blinker"/>
      <p:regular r:id="rId15"/>
      <p:bold r:id="rId16"/>
    </p:embeddedFont>
    <p:embeddedFont>
      <p:font typeface="Comfortaa Medium"/>
      <p:regular r:id="rId17"/>
      <p:bold r:id="rId18"/>
    </p:embeddedFont>
    <p:embeddedFont>
      <p:font typeface="Comfortaa"/>
      <p:regular r:id="rId19"/>
      <p:bold r:id="rId20"/>
    </p:embeddedFont>
    <p:embeddedFont>
      <p:font typeface="Century Gothic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mfortaa-bold.fntdata"/><Relationship Id="rId11" Type="http://schemas.openxmlformats.org/officeDocument/2006/relationships/slide" Target="slides/slide6.xml"/><Relationship Id="rId22" Type="http://schemas.openxmlformats.org/officeDocument/2006/relationships/font" Target="fonts/CenturyGothic-bold.fntdata"/><Relationship Id="rId10" Type="http://schemas.openxmlformats.org/officeDocument/2006/relationships/slide" Target="slides/slide5.xml"/><Relationship Id="rId21" Type="http://schemas.openxmlformats.org/officeDocument/2006/relationships/font" Target="fonts/CenturyGothic-regular.fntdata"/><Relationship Id="rId13" Type="http://schemas.openxmlformats.org/officeDocument/2006/relationships/slide" Target="slides/slide8.xml"/><Relationship Id="rId24" Type="http://schemas.openxmlformats.org/officeDocument/2006/relationships/font" Target="fonts/CenturyGothic-boldItalic.fntdata"/><Relationship Id="rId12" Type="http://schemas.openxmlformats.org/officeDocument/2006/relationships/slide" Target="slides/slide7.xml"/><Relationship Id="rId23" Type="http://schemas.openxmlformats.org/officeDocument/2006/relationships/font" Target="fonts/CenturyGothic-italic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font" Target="fonts/Blinker-regular.fntdata"/><Relationship Id="rId14" Type="http://schemas.openxmlformats.org/officeDocument/2006/relationships/font" Target="fonts/BebasNeue-regular.fntdata"/><Relationship Id="rId17" Type="http://schemas.openxmlformats.org/officeDocument/2006/relationships/font" Target="fonts/ComfortaaMedium-regular.fntdata"/><Relationship Id="rId16" Type="http://schemas.openxmlformats.org/officeDocument/2006/relationships/font" Target="fonts/Blinker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Comfortaa-regular.fntdata"/><Relationship Id="rId6" Type="http://schemas.openxmlformats.org/officeDocument/2006/relationships/slide" Target="slides/slide1.xml"/><Relationship Id="rId18" Type="http://schemas.openxmlformats.org/officeDocument/2006/relationships/font" Target="fonts/Comfortaa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2.png>
</file>

<file path=ppt/media/image3.png>
</file>

<file path=ppt/media/image4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4364bbce1d_3_24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9" name="Google Shape;369;g24364bbce1d_3_2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435ccf7e09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2435ccf7e09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38d7d5ac7b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138d7d5ac7b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138d7d5ac7b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138d7d5ac7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138d7d5ac7b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138d7d5ac7b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9" name="Shape 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0" name="Google Shape;2030;g138d7d5ac7b_0_5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1" name="Google Shape;2031;g138d7d5ac7b_0_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6" name="Shape 2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7" name="Google Shape;2047;g24364bbce1d_1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48" name="Google Shape;2048;g24364bbce1d_1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5100" y="902732"/>
            <a:ext cx="5804400" cy="236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b="1" sz="5100">
                <a:latin typeface="Blinker"/>
                <a:ea typeface="Blinker"/>
                <a:cs typeface="Blinker"/>
                <a:sym typeface="Blink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5095" y="3343144"/>
            <a:ext cx="4359000" cy="409500"/>
          </a:xfrm>
          <a:prstGeom prst="rect">
            <a:avLst/>
          </a:prstGeom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 txBox="1"/>
          <p:nvPr>
            <p:ph idx="12" type="sldNum"/>
          </p:nvPr>
        </p:nvSpPr>
        <p:spPr>
          <a:xfrm>
            <a:off x="1490496" y="4673650"/>
            <a:ext cx="313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" name="Google Shape;12;p2"/>
          <p:cNvSpPr/>
          <p:nvPr>
            <p:ph idx="2" type="pic"/>
          </p:nvPr>
        </p:nvSpPr>
        <p:spPr>
          <a:xfrm>
            <a:off x="5752900" y="1496600"/>
            <a:ext cx="2676000" cy="3111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" name="Google Shape;13;p2"/>
          <p:cNvSpPr txBox="1"/>
          <p:nvPr/>
        </p:nvSpPr>
        <p:spPr>
          <a:xfrm>
            <a:off x="713800" y="4673650"/>
            <a:ext cx="7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Page —- </a:t>
            </a:r>
            <a:endParaRPr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724300" y="459303"/>
            <a:ext cx="5794200" cy="1365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 txBox="1"/>
          <p:nvPr>
            <p:ph idx="3" type="subTitle"/>
          </p:nvPr>
        </p:nvSpPr>
        <p:spPr>
          <a:xfrm>
            <a:off x="6686500" y="389125"/>
            <a:ext cx="1742400" cy="276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/>
          <p:nvPr>
            <p:ph hasCustomPrompt="1" type="title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8" name="Google Shape;68;p11"/>
          <p:cNvSpPr txBox="1"/>
          <p:nvPr>
            <p:ph idx="1" type="subTitle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9" name="Google Shape;69;p11"/>
          <p:cNvSpPr txBox="1"/>
          <p:nvPr>
            <p:ph idx="12" type="sldNum"/>
          </p:nvPr>
        </p:nvSpPr>
        <p:spPr>
          <a:xfrm>
            <a:off x="1490496" y="4673650"/>
            <a:ext cx="313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p11"/>
          <p:cNvSpPr txBox="1"/>
          <p:nvPr/>
        </p:nvSpPr>
        <p:spPr>
          <a:xfrm>
            <a:off x="713800" y="4673650"/>
            <a:ext cx="7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Page —- </a:t>
            </a:r>
            <a:endParaRPr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71" name="Google Shape;71;p11"/>
          <p:cNvSpPr txBox="1"/>
          <p:nvPr>
            <p:ph idx="2" type="subTitle"/>
          </p:nvPr>
        </p:nvSpPr>
        <p:spPr>
          <a:xfrm>
            <a:off x="6686500" y="389125"/>
            <a:ext cx="1742400" cy="276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2" name="Google Shape;72;p11"/>
          <p:cNvSpPr/>
          <p:nvPr/>
        </p:nvSpPr>
        <p:spPr>
          <a:xfrm>
            <a:off x="724300" y="459303"/>
            <a:ext cx="5794200" cy="1365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/>
          <p:nvPr>
            <p:ph hasCustomPrompt="1" type="title"/>
          </p:nvPr>
        </p:nvSpPr>
        <p:spPr>
          <a:xfrm>
            <a:off x="814459" y="1595385"/>
            <a:ext cx="739200" cy="593400"/>
          </a:xfrm>
          <a:prstGeom prst="rect">
            <a:avLst/>
          </a:prstGeom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/>
          <p:nvPr>
            <p:ph idx="1" type="subTitle"/>
          </p:nvPr>
        </p:nvSpPr>
        <p:spPr>
          <a:xfrm>
            <a:off x="719820" y="2959096"/>
            <a:ext cx="2250900" cy="1420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hasCustomPrompt="1" idx="2" type="title"/>
          </p:nvPr>
        </p:nvSpPr>
        <p:spPr>
          <a:xfrm>
            <a:off x="3498259" y="1595385"/>
            <a:ext cx="739200" cy="593400"/>
          </a:xfrm>
          <a:prstGeom prst="rect">
            <a:avLst/>
          </a:prstGeom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/>
          <p:nvPr>
            <p:ph idx="3" type="subTitle"/>
          </p:nvPr>
        </p:nvSpPr>
        <p:spPr>
          <a:xfrm>
            <a:off x="3403800" y="2959096"/>
            <a:ext cx="2250900" cy="1420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hasCustomPrompt="1" idx="4" type="title"/>
          </p:nvPr>
        </p:nvSpPr>
        <p:spPr>
          <a:xfrm>
            <a:off x="6182059" y="1595385"/>
            <a:ext cx="739200" cy="593400"/>
          </a:xfrm>
          <a:prstGeom prst="rect">
            <a:avLst/>
          </a:prstGeom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/>
          <p:nvPr>
            <p:ph idx="5" type="subTitle"/>
          </p:nvPr>
        </p:nvSpPr>
        <p:spPr>
          <a:xfrm>
            <a:off x="6087600" y="2959096"/>
            <a:ext cx="2246100" cy="1420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idx="6" type="title"/>
          </p:nvPr>
        </p:nvSpPr>
        <p:spPr>
          <a:xfrm>
            <a:off x="720000" y="653553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idx="7" type="subTitle"/>
          </p:nvPr>
        </p:nvSpPr>
        <p:spPr>
          <a:xfrm>
            <a:off x="715100" y="2420575"/>
            <a:ext cx="2250900" cy="59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Blinker"/>
                <a:ea typeface="Blinker"/>
                <a:cs typeface="Blinker"/>
                <a:sym typeface="Blinke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idx="8" type="subTitle"/>
          </p:nvPr>
        </p:nvSpPr>
        <p:spPr>
          <a:xfrm>
            <a:off x="3403800" y="2420575"/>
            <a:ext cx="2250900" cy="59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Blinker"/>
                <a:ea typeface="Blinker"/>
                <a:cs typeface="Blinker"/>
                <a:sym typeface="Blinke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9" type="subTitle"/>
          </p:nvPr>
        </p:nvSpPr>
        <p:spPr>
          <a:xfrm>
            <a:off x="6092311" y="2420575"/>
            <a:ext cx="2246100" cy="593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Blinker"/>
                <a:ea typeface="Blinker"/>
                <a:cs typeface="Blinker"/>
                <a:sym typeface="Blinke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idx="12" type="sldNum"/>
          </p:nvPr>
        </p:nvSpPr>
        <p:spPr>
          <a:xfrm>
            <a:off x="1490496" y="4673650"/>
            <a:ext cx="313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13"/>
          <p:cNvSpPr txBox="1"/>
          <p:nvPr/>
        </p:nvSpPr>
        <p:spPr>
          <a:xfrm>
            <a:off x="713800" y="4673650"/>
            <a:ext cx="7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Page —- </a:t>
            </a:r>
            <a:endParaRPr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87" name="Google Shape;87;p13"/>
          <p:cNvSpPr/>
          <p:nvPr/>
        </p:nvSpPr>
        <p:spPr>
          <a:xfrm>
            <a:off x="724300" y="459300"/>
            <a:ext cx="7704000" cy="1365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/>
          <p:nvPr>
            <p:ph type="title"/>
          </p:nvPr>
        </p:nvSpPr>
        <p:spPr>
          <a:xfrm>
            <a:off x="3865000" y="3633350"/>
            <a:ext cx="45639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0" name="Google Shape;90;p14"/>
          <p:cNvSpPr txBox="1"/>
          <p:nvPr>
            <p:ph idx="1" type="subTitle"/>
          </p:nvPr>
        </p:nvSpPr>
        <p:spPr>
          <a:xfrm>
            <a:off x="1743400" y="1287900"/>
            <a:ext cx="6685500" cy="2174400"/>
          </a:xfrm>
          <a:prstGeom prst="rect">
            <a:avLst/>
          </a:prstGeom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1" name="Google Shape;91;p14"/>
          <p:cNvSpPr txBox="1"/>
          <p:nvPr>
            <p:ph idx="12" type="sldNum"/>
          </p:nvPr>
        </p:nvSpPr>
        <p:spPr>
          <a:xfrm>
            <a:off x="1490496" y="4673650"/>
            <a:ext cx="313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" name="Google Shape;92;p14"/>
          <p:cNvSpPr txBox="1"/>
          <p:nvPr/>
        </p:nvSpPr>
        <p:spPr>
          <a:xfrm>
            <a:off x="713800" y="4673650"/>
            <a:ext cx="7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Page —- </a:t>
            </a:r>
            <a:endParaRPr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93" name="Google Shape;93;p14"/>
          <p:cNvSpPr/>
          <p:nvPr/>
        </p:nvSpPr>
        <p:spPr>
          <a:xfrm>
            <a:off x="724300" y="459303"/>
            <a:ext cx="5794200" cy="1365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4"/>
          <p:cNvSpPr txBox="1"/>
          <p:nvPr>
            <p:ph idx="2" type="subTitle"/>
          </p:nvPr>
        </p:nvSpPr>
        <p:spPr>
          <a:xfrm>
            <a:off x="6686500" y="389125"/>
            <a:ext cx="1742400" cy="276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idx="1" type="subTitle"/>
          </p:nvPr>
        </p:nvSpPr>
        <p:spPr>
          <a:xfrm>
            <a:off x="715100" y="1496500"/>
            <a:ext cx="4312800" cy="29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15"/>
          <p:cNvSpPr txBox="1"/>
          <p:nvPr>
            <p:ph idx="12" type="sldNum"/>
          </p:nvPr>
        </p:nvSpPr>
        <p:spPr>
          <a:xfrm>
            <a:off x="1490496" y="4673650"/>
            <a:ext cx="313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15"/>
          <p:cNvSpPr txBox="1"/>
          <p:nvPr/>
        </p:nvSpPr>
        <p:spPr>
          <a:xfrm>
            <a:off x="713800" y="4673650"/>
            <a:ext cx="7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Page —- </a:t>
            </a:r>
            <a:endParaRPr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99" name="Google Shape;99;p15"/>
          <p:cNvSpPr txBox="1"/>
          <p:nvPr>
            <p:ph type="title"/>
          </p:nvPr>
        </p:nvSpPr>
        <p:spPr>
          <a:xfrm>
            <a:off x="720000" y="653553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0" name="Google Shape;100;p15"/>
          <p:cNvSpPr/>
          <p:nvPr>
            <p:ph idx="2" type="pic"/>
          </p:nvPr>
        </p:nvSpPr>
        <p:spPr>
          <a:xfrm flipH="1">
            <a:off x="5753176" y="1496500"/>
            <a:ext cx="2676000" cy="3111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15"/>
          <p:cNvSpPr/>
          <p:nvPr/>
        </p:nvSpPr>
        <p:spPr>
          <a:xfrm>
            <a:off x="724300" y="459300"/>
            <a:ext cx="7704000" cy="1365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idx="1" type="subTitle"/>
          </p:nvPr>
        </p:nvSpPr>
        <p:spPr>
          <a:xfrm>
            <a:off x="715100" y="1402750"/>
            <a:ext cx="7704000" cy="32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6"/>
          <p:cNvSpPr txBox="1"/>
          <p:nvPr>
            <p:ph idx="12" type="sldNum"/>
          </p:nvPr>
        </p:nvSpPr>
        <p:spPr>
          <a:xfrm>
            <a:off x="1490496" y="4673650"/>
            <a:ext cx="313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" name="Google Shape;105;p16"/>
          <p:cNvSpPr txBox="1"/>
          <p:nvPr/>
        </p:nvSpPr>
        <p:spPr>
          <a:xfrm>
            <a:off x="713800" y="4673650"/>
            <a:ext cx="7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Page —- </a:t>
            </a:r>
            <a:endParaRPr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106" name="Google Shape;106;p16"/>
          <p:cNvSpPr txBox="1"/>
          <p:nvPr>
            <p:ph type="title"/>
          </p:nvPr>
        </p:nvSpPr>
        <p:spPr>
          <a:xfrm>
            <a:off x="720000" y="653553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7" name="Google Shape;107;p16"/>
          <p:cNvSpPr/>
          <p:nvPr/>
        </p:nvSpPr>
        <p:spPr>
          <a:xfrm>
            <a:off x="724300" y="459300"/>
            <a:ext cx="7704000" cy="1365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idx="1" type="subTitle"/>
          </p:nvPr>
        </p:nvSpPr>
        <p:spPr>
          <a:xfrm>
            <a:off x="1290763" y="1458794"/>
            <a:ext cx="2907600" cy="30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0" name="Google Shape;110;p17"/>
          <p:cNvSpPr txBox="1"/>
          <p:nvPr>
            <p:ph idx="2" type="subTitle"/>
          </p:nvPr>
        </p:nvSpPr>
        <p:spPr>
          <a:xfrm>
            <a:off x="4945638" y="1458794"/>
            <a:ext cx="2907600" cy="30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17"/>
          <p:cNvSpPr txBox="1"/>
          <p:nvPr>
            <p:ph idx="12" type="sldNum"/>
          </p:nvPr>
        </p:nvSpPr>
        <p:spPr>
          <a:xfrm>
            <a:off x="1490496" y="4673650"/>
            <a:ext cx="313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Google Shape;112;p17"/>
          <p:cNvSpPr txBox="1"/>
          <p:nvPr/>
        </p:nvSpPr>
        <p:spPr>
          <a:xfrm>
            <a:off x="713800" y="4673650"/>
            <a:ext cx="7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Page —- </a:t>
            </a:r>
            <a:endParaRPr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113" name="Google Shape;113;p17"/>
          <p:cNvSpPr txBox="1"/>
          <p:nvPr>
            <p:ph type="title"/>
          </p:nvPr>
        </p:nvSpPr>
        <p:spPr>
          <a:xfrm>
            <a:off x="720000" y="653553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4" name="Google Shape;114;p17"/>
          <p:cNvSpPr/>
          <p:nvPr/>
        </p:nvSpPr>
        <p:spPr>
          <a:xfrm>
            <a:off x="724300" y="459300"/>
            <a:ext cx="7704000" cy="1365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ctrTitle"/>
          </p:nvPr>
        </p:nvSpPr>
        <p:spPr>
          <a:xfrm>
            <a:off x="715100" y="764300"/>
            <a:ext cx="32634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7" name="Google Shape;117;p18"/>
          <p:cNvSpPr txBox="1"/>
          <p:nvPr>
            <p:ph idx="1" type="subTitle"/>
          </p:nvPr>
        </p:nvSpPr>
        <p:spPr>
          <a:xfrm>
            <a:off x="715100" y="2436825"/>
            <a:ext cx="3263400" cy="9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8" name="Google Shape;118;p18"/>
          <p:cNvSpPr txBox="1"/>
          <p:nvPr>
            <p:ph idx="12" type="sldNum"/>
          </p:nvPr>
        </p:nvSpPr>
        <p:spPr>
          <a:xfrm>
            <a:off x="1490496" y="4673650"/>
            <a:ext cx="313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9" name="Google Shape;119;p18"/>
          <p:cNvSpPr txBox="1"/>
          <p:nvPr/>
        </p:nvSpPr>
        <p:spPr>
          <a:xfrm>
            <a:off x="713800" y="4673650"/>
            <a:ext cx="7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Page —- </a:t>
            </a:r>
            <a:endParaRPr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120" name="Google Shape;120;p18"/>
          <p:cNvSpPr/>
          <p:nvPr>
            <p:ph idx="2" type="pic"/>
          </p:nvPr>
        </p:nvSpPr>
        <p:spPr>
          <a:xfrm>
            <a:off x="4660573" y="2277975"/>
            <a:ext cx="3768600" cy="23304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18"/>
          <p:cNvSpPr txBox="1"/>
          <p:nvPr/>
        </p:nvSpPr>
        <p:spPr>
          <a:xfrm>
            <a:off x="4660575" y="1024925"/>
            <a:ext cx="3768600" cy="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CREDITS: This presentation template was created by </a:t>
            </a:r>
            <a:r>
              <a:rPr b="1" lang="en" sz="900">
                <a:solidFill>
                  <a:schemeClr val="lt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, and includes icons by </a:t>
            </a:r>
            <a:r>
              <a:rPr b="1" lang="en" sz="900">
                <a:solidFill>
                  <a:schemeClr val="lt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, infographics &amp; images by </a:t>
            </a:r>
            <a:r>
              <a:rPr b="1" lang="en" sz="900">
                <a:solidFill>
                  <a:schemeClr val="lt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900">
              <a:solidFill>
                <a:schemeClr val="lt1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122" name="Google Shape;122;p18"/>
          <p:cNvSpPr/>
          <p:nvPr/>
        </p:nvSpPr>
        <p:spPr>
          <a:xfrm>
            <a:off x="724300" y="459303"/>
            <a:ext cx="5794200" cy="1365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8"/>
          <p:cNvSpPr txBox="1"/>
          <p:nvPr>
            <p:ph idx="3" type="subTitle"/>
          </p:nvPr>
        </p:nvSpPr>
        <p:spPr>
          <a:xfrm>
            <a:off x="6686500" y="389125"/>
            <a:ext cx="1742400" cy="276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/>
          <p:nvPr/>
        </p:nvSpPr>
        <p:spPr>
          <a:xfrm>
            <a:off x="724300" y="459303"/>
            <a:ext cx="5794200" cy="1365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9"/>
          <p:cNvSpPr txBox="1"/>
          <p:nvPr>
            <p:ph idx="1" type="subTitle"/>
          </p:nvPr>
        </p:nvSpPr>
        <p:spPr>
          <a:xfrm>
            <a:off x="6686500" y="389125"/>
            <a:ext cx="1742400" cy="276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showMasterSp="0" type="picTx">
  <p:cSld name="PICTURE_WITH_CAPTION_TEXT">
    <p:bg>
      <p:bgPr>
        <a:solidFill>
          <a:schemeClr val="lt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21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46" name="Google Shape;146;p2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21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588"/>
                  </a:srgbClr>
                </a:gs>
                <a:gs pos="36000">
                  <a:srgbClr val="9B6BF2">
                    <a:alpha val="9411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450"/>
                  </a:srgbClr>
                </a:gs>
                <a:gs pos="36000">
                  <a:srgbClr val="9B6BF2">
                    <a:alpha val="7450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2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333"/>
                  </a:srgbClr>
                </a:gs>
                <a:gs pos="36000">
                  <a:srgbClr val="9B6BF2">
                    <a:alpha val="6274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2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274"/>
                  </a:srgbClr>
                </a:gs>
                <a:gs pos="36000">
                  <a:srgbClr val="9B6BF2">
                    <a:alpha val="5490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333"/>
                  </a:srgbClr>
                </a:gs>
                <a:gs pos="36000">
                  <a:srgbClr val="9B6BF2">
                    <a:alpha val="6274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21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21"/>
            <p:cNvSpPr/>
            <p:nvPr/>
          </p:nvSpPr>
          <p:spPr>
            <a:xfrm rot="-5677511">
              <a:off x="4203594" y="1826078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21"/>
            <p:cNvSpPr/>
            <p:nvPr/>
          </p:nvSpPr>
          <p:spPr>
            <a:xfrm rot="-5400000">
              <a:off x="3295432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55" name="Google Shape;155;p21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56" name="Google Shape;156;p21"/>
          <p:cNvSpPr txBox="1"/>
          <p:nvPr>
            <p:ph type="title"/>
          </p:nvPr>
        </p:nvSpPr>
        <p:spPr>
          <a:xfrm>
            <a:off x="866216" y="1270000"/>
            <a:ext cx="2898850" cy="13017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Century Gothic"/>
              <a:buNone/>
              <a:defRPr b="0"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7" name="Google Shape;157;p21"/>
          <p:cNvSpPr/>
          <p:nvPr>
            <p:ph idx="2" type="pic"/>
          </p:nvPr>
        </p:nvSpPr>
        <p:spPr>
          <a:xfrm>
            <a:off x="4910902" y="857250"/>
            <a:ext cx="2420395" cy="3429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352"/>
              </a:srgbClr>
            </a:outerShdw>
          </a:effectLst>
        </p:spPr>
      </p:sp>
      <p:sp>
        <p:nvSpPr>
          <p:cNvPr id="158" name="Google Shape;158;p21"/>
          <p:cNvSpPr txBox="1"/>
          <p:nvPr>
            <p:ph idx="1" type="body"/>
          </p:nvPr>
        </p:nvSpPr>
        <p:spPr>
          <a:xfrm>
            <a:off x="866216" y="2743200"/>
            <a:ext cx="2894409" cy="1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EE52A4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None/>
              <a:defRPr sz="9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600"/>
              <a:buNone/>
              <a:defRPr sz="8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159" name="Google Shape;159;p21"/>
          <p:cNvSpPr txBox="1"/>
          <p:nvPr>
            <p:ph idx="10" type="dt"/>
          </p:nvPr>
        </p:nvSpPr>
        <p:spPr>
          <a:xfrm>
            <a:off x="7989828" y="4793878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0" name="Google Shape;160;p21"/>
          <p:cNvSpPr txBox="1"/>
          <p:nvPr>
            <p:ph idx="11" type="ftr"/>
          </p:nvPr>
        </p:nvSpPr>
        <p:spPr>
          <a:xfrm>
            <a:off x="420832" y="4793878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1" name="Google Shape;161;p21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313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1"/>
          <p:cNvSpPr txBox="1"/>
          <p:nvPr>
            <p:ph idx="12" type="sldNum"/>
          </p:nvPr>
        </p:nvSpPr>
        <p:spPr>
          <a:xfrm>
            <a:off x="7764405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724300" y="2359950"/>
            <a:ext cx="297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hasCustomPrompt="1" idx="2" type="title"/>
          </p:nvPr>
        </p:nvSpPr>
        <p:spPr>
          <a:xfrm>
            <a:off x="724300" y="1231900"/>
            <a:ext cx="1437000" cy="1017300"/>
          </a:xfrm>
          <a:prstGeom prst="rect">
            <a:avLst/>
          </a:prstGeom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4300" y="3312500"/>
            <a:ext cx="2970600" cy="599100"/>
          </a:xfrm>
          <a:prstGeom prst="rect">
            <a:avLst/>
          </a:prstGeom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" name="Google Shape;20;p3"/>
          <p:cNvSpPr/>
          <p:nvPr>
            <p:ph idx="3" type="pic"/>
          </p:nvPr>
        </p:nvSpPr>
        <p:spPr>
          <a:xfrm flipH="1">
            <a:off x="5753174" y="1496500"/>
            <a:ext cx="2676000" cy="3111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1490496" y="4673650"/>
            <a:ext cx="313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" name="Google Shape;22;p3"/>
          <p:cNvSpPr txBox="1"/>
          <p:nvPr/>
        </p:nvSpPr>
        <p:spPr>
          <a:xfrm>
            <a:off x="713800" y="4673650"/>
            <a:ext cx="7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Page —- </a:t>
            </a:r>
            <a:endParaRPr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23" name="Google Shape;23;p3"/>
          <p:cNvSpPr/>
          <p:nvPr/>
        </p:nvSpPr>
        <p:spPr>
          <a:xfrm>
            <a:off x="724300" y="459303"/>
            <a:ext cx="5794200" cy="1365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 txBox="1"/>
          <p:nvPr>
            <p:ph idx="4" type="subTitle"/>
          </p:nvPr>
        </p:nvSpPr>
        <p:spPr>
          <a:xfrm>
            <a:off x="6686500" y="389125"/>
            <a:ext cx="1742400" cy="276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showMasterSp="0" type="title">
  <p:cSld name="TITLE">
    <p:bg>
      <p:bgPr>
        <a:solidFill>
          <a:schemeClr val="lt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22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65" name="Google Shape;165;p2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22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67" name="Google Shape;167;p22"/>
          <p:cNvSpPr txBox="1"/>
          <p:nvPr>
            <p:ph type="ctrTitle"/>
          </p:nvPr>
        </p:nvSpPr>
        <p:spPr>
          <a:xfrm>
            <a:off x="866216" y="1574800"/>
            <a:ext cx="6619244" cy="2008236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100"/>
              <a:buFont typeface="Century Gothic"/>
              <a:buNone/>
              <a:defRPr sz="4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8" name="Google Shape;168;p22"/>
          <p:cNvSpPr txBox="1"/>
          <p:nvPr>
            <p:ph idx="1" type="subTitle"/>
          </p:nvPr>
        </p:nvSpPr>
        <p:spPr>
          <a:xfrm>
            <a:off x="866216" y="3583035"/>
            <a:ext cx="6619244" cy="64606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cap="none">
                <a:solidFill>
                  <a:srgbClr val="EE52A4"/>
                </a:solidFill>
              </a:defRPr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69" name="Google Shape;169;p22"/>
          <p:cNvSpPr txBox="1"/>
          <p:nvPr>
            <p:ph idx="10" type="dt"/>
          </p:nvPr>
        </p:nvSpPr>
        <p:spPr>
          <a:xfrm rot="5400000">
            <a:off x="7619238" y="1344168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0" name="Google Shape;170;p22"/>
          <p:cNvSpPr txBox="1"/>
          <p:nvPr>
            <p:ph idx="11" type="ftr"/>
          </p:nvPr>
        </p:nvSpPr>
        <p:spPr>
          <a:xfrm rot="5400000">
            <a:off x="6713982" y="2420874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1" name="Google Shape;171;p22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313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2"/>
          <p:cNvSpPr txBox="1"/>
          <p:nvPr>
            <p:ph idx="12" type="sldNum"/>
          </p:nvPr>
        </p:nvSpPr>
        <p:spPr>
          <a:xfrm>
            <a:off x="7764405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/>
          <p:nvPr>
            <p:ph type="title"/>
          </p:nvPr>
        </p:nvSpPr>
        <p:spPr>
          <a:xfrm>
            <a:off x="866215" y="730251"/>
            <a:ext cx="6571060" cy="53022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5" name="Google Shape;175;p23"/>
          <p:cNvSpPr txBox="1"/>
          <p:nvPr>
            <p:ph idx="1" type="body"/>
          </p:nvPr>
        </p:nvSpPr>
        <p:spPr>
          <a:xfrm>
            <a:off x="866215" y="1952625"/>
            <a:ext cx="6619244" cy="25622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1pPr>
            <a:lvl2pPr indent="-29845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2pPr>
            <a:lvl3pPr indent="-29845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3pPr>
            <a:lvl4pPr indent="-2984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4pPr>
            <a:lvl5pPr indent="-2984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5pPr>
            <a:lvl6pPr indent="-2984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6pPr>
            <a:lvl7pPr indent="-2984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7pPr>
            <a:lvl8pPr indent="-2984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8pPr>
            <a:lvl9pPr indent="-2984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9pPr>
          </a:lstStyle>
          <a:p/>
        </p:txBody>
      </p:sp>
      <p:sp>
        <p:nvSpPr>
          <p:cNvPr id="176" name="Google Shape;176;p23"/>
          <p:cNvSpPr txBox="1"/>
          <p:nvPr>
            <p:ph idx="10" type="dt"/>
          </p:nvPr>
        </p:nvSpPr>
        <p:spPr>
          <a:xfrm>
            <a:off x="7989828" y="4793878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7" name="Google Shape;177;p23"/>
          <p:cNvSpPr txBox="1"/>
          <p:nvPr>
            <p:ph idx="11" type="ftr"/>
          </p:nvPr>
        </p:nvSpPr>
        <p:spPr>
          <a:xfrm>
            <a:off x="420832" y="4793878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8" name="Google Shape;178;p23"/>
          <p:cNvSpPr txBox="1"/>
          <p:nvPr>
            <p:ph idx="12" type="sldNum"/>
          </p:nvPr>
        </p:nvSpPr>
        <p:spPr>
          <a:xfrm>
            <a:off x="7764405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showMasterSp="0" type="secHead">
  <p:cSld name="SECTION_HEADER">
    <p:bg>
      <p:bgPr>
        <a:solidFill>
          <a:schemeClr val="lt1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80;p24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81" name="Google Shape;181;p2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2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588"/>
                  </a:srgbClr>
                </a:gs>
                <a:gs pos="36000">
                  <a:srgbClr val="9B6BF2">
                    <a:alpha val="9411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2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450"/>
                  </a:srgbClr>
                </a:gs>
                <a:gs pos="36000">
                  <a:srgbClr val="9B6BF2">
                    <a:alpha val="7450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2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333"/>
                  </a:srgbClr>
                </a:gs>
                <a:gs pos="36000">
                  <a:srgbClr val="9B6BF2">
                    <a:alpha val="6274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2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274"/>
                  </a:srgbClr>
                </a:gs>
                <a:gs pos="36000">
                  <a:srgbClr val="9B6BF2">
                    <a:alpha val="5490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333"/>
                  </a:srgbClr>
                </a:gs>
                <a:gs pos="36000">
                  <a:srgbClr val="9B6BF2">
                    <a:alpha val="6274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4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24"/>
            <p:cNvSpPr/>
            <p:nvPr/>
          </p:nvSpPr>
          <p:spPr>
            <a:xfrm rot="-5400000">
              <a:off x="3787244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89" name="Google Shape;189;p24"/>
            <p:cNvSpPr/>
            <p:nvPr/>
          </p:nvSpPr>
          <p:spPr>
            <a:xfrm rot="-5677511">
              <a:off x="4698352" y="1826078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24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91" name="Google Shape;191;p24"/>
          <p:cNvSpPr txBox="1"/>
          <p:nvPr>
            <p:ph type="title"/>
          </p:nvPr>
        </p:nvSpPr>
        <p:spPr>
          <a:xfrm>
            <a:off x="866215" y="2008234"/>
            <a:ext cx="3263269" cy="171286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Century Gothic"/>
              <a:buNone/>
              <a:defRPr b="0" sz="3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2" name="Google Shape;192;p24"/>
          <p:cNvSpPr txBox="1"/>
          <p:nvPr>
            <p:ph idx="1" type="body"/>
          </p:nvPr>
        </p:nvSpPr>
        <p:spPr>
          <a:xfrm>
            <a:off x="5171669" y="2008233"/>
            <a:ext cx="2818159" cy="171286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500" cap="none">
                <a:solidFill>
                  <a:srgbClr val="EE52A4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93" name="Google Shape;193;p24"/>
          <p:cNvSpPr txBox="1"/>
          <p:nvPr>
            <p:ph idx="10" type="dt"/>
          </p:nvPr>
        </p:nvSpPr>
        <p:spPr>
          <a:xfrm>
            <a:off x="7989828" y="4793878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4" name="Google Shape;194;p24"/>
          <p:cNvSpPr txBox="1"/>
          <p:nvPr>
            <p:ph idx="11" type="ftr"/>
          </p:nvPr>
        </p:nvSpPr>
        <p:spPr>
          <a:xfrm>
            <a:off x="420832" y="4793878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5" name="Google Shape;195;p24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313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4"/>
          <p:cNvSpPr txBox="1"/>
          <p:nvPr>
            <p:ph idx="12" type="sldNum"/>
          </p:nvPr>
        </p:nvSpPr>
        <p:spPr>
          <a:xfrm>
            <a:off x="7764405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5"/>
          <p:cNvSpPr txBox="1"/>
          <p:nvPr>
            <p:ph type="title"/>
          </p:nvPr>
        </p:nvSpPr>
        <p:spPr>
          <a:xfrm>
            <a:off x="866215" y="730251"/>
            <a:ext cx="6571060" cy="53022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9" name="Google Shape;199;p25"/>
          <p:cNvSpPr txBox="1"/>
          <p:nvPr>
            <p:ph idx="1" type="body"/>
          </p:nvPr>
        </p:nvSpPr>
        <p:spPr>
          <a:xfrm>
            <a:off x="866215" y="1952625"/>
            <a:ext cx="3618868" cy="256222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1pPr>
            <a:lvl2pPr indent="-29845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2pPr>
            <a:lvl3pPr indent="-29845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3pPr>
            <a:lvl4pPr indent="-2984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4pPr>
            <a:lvl5pPr indent="-2984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5pPr>
            <a:lvl6pPr indent="-2984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6pPr>
            <a:lvl7pPr indent="-2984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7pPr>
            <a:lvl8pPr indent="-2984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8pPr>
            <a:lvl9pPr indent="-2984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9pPr>
          </a:lstStyle>
          <a:p/>
        </p:txBody>
      </p:sp>
      <p:sp>
        <p:nvSpPr>
          <p:cNvPr id="200" name="Google Shape;200;p25"/>
          <p:cNvSpPr txBox="1"/>
          <p:nvPr>
            <p:ph idx="2" type="body"/>
          </p:nvPr>
        </p:nvSpPr>
        <p:spPr>
          <a:xfrm>
            <a:off x="4656534" y="1952625"/>
            <a:ext cx="3618869" cy="25622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1pPr>
            <a:lvl2pPr indent="-29845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2pPr>
            <a:lvl3pPr indent="-29845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3pPr>
            <a:lvl4pPr indent="-2984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4pPr>
            <a:lvl5pPr indent="-2984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5pPr>
            <a:lvl6pPr indent="-2984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6pPr>
            <a:lvl7pPr indent="-2984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7pPr>
            <a:lvl8pPr indent="-2984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8pPr>
            <a:lvl9pPr indent="-2984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9pPr>
          </a:lstStyle>
          <a:p/>
        </p:txBody>
      </p:sp>
      <p:sp>
        <p:nvSpPr>
          <p:cNvPr id="201" name="Google Shape;201;p25"/>
          <p:cNvSpPr txBox="1"/>
          <p:nvPr>
            <p:ph idx="10" type="dt"/>
          </p:nvPr>
        </p:nvSpPr>
        <p:spPr>
          <a:xfrm>
            <a:off x="7989828" y="4793878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2" name="Google Shape;202;p25"/>
          <p:cNvSpPr txBox="1"/>
          <p:nvPr>
            <p:ph idx="11" type="ftr"/>
          </p:nvPr>
        </p:nvSpPr>
        <p:spPr>
          <a:xfrm>
            <a:off x="420832" y="4793878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3" name="Google Shape;203;p25"/>
          <p:cNvSpPr txBox="1"/>
          <p:nvPr>
            <p:ph idx="12" type="sldNum"/>
          </p:nvPr>
        </p:nvSpPr>
        <p:spPr>
          <a:xfrm>
            <a:off x="7764405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6"/>
          <p:cNvSpPr txBox="1"/>
          <p:nvPr>
            <p:ph type="title"/>
          </p:nvPr>
        </p:nvSpPr>
        <p:spPr>
          <a:xfrm>
            <a:off x="866215" y="730251"/>
            <a:ext cx="6571060" cy="53022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Century Gothic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6" name="Google Shape;206;p26"/>
          <p:cNvSpPr txBox="1"/>
          <p:nvPr>
            <p:ph idx="1" type="body"/>
          </p:nvPr>
        </p:nvSpPr>
        <p:spPr>
          <a:xfrm>
            <a:off x="866216" y="1952625"/>
            <a:ext cx="3618868" cy="432197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sz="1800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b="1" sz="14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9pPr>
          </a:lstStyle>
          <a:p/>
        </p:txBody>
      </p:sp>
      <p:sp>
        <p:nvSpPr>
          <p:cNvPr id="207" name="Google Shape;207;p26"/>
          <p:cNvSpPr txBox="1"/>
          <p:nvPr>
            <p:ph idx="2" type="body"/>
          </p:nvPr>
        </p:nvSpPr>
        <p:spPr>
          <a:xfrm>
            <a:off x="866215" y="2384822"/>
            <a:ext cx="3618868" cy="213002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1pPr>
            <a:lvl2pPr indent="-29845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2pPr>
            <a:lvl3pPr indent="-29845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3pPr>
            <a:lvl4pPr indent="-2984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4pPr>
            <a:lvl5pPr indent="-2984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5pPr>
            <a:lvl6pPr indent="-2984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6pPr>
            <a:lvl7pPr indent="-2984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7pPr>
            <a:lvl8pPr indent="-2984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8pPr>
            <a:lvl9pPr indent="-2984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9pPr>
          </a:lstStyle>
          <a:p/>
        </p:txBody>
      </p:sp>
      <p:sp>
        <p:nvSpPr>
          <p:cNvPr id="208" name="Google Shape;208;p26"/>
          <p:cNvSpPr txBox="1"/>
          <p:nvPr>
            <p:ph idx="3" type="body"/>
          </p:nvPr>
        </p:nvSpPr>
        <p:spPr>
          <a:xfrm>
            <a:off x="4656534" y="1952625"/>
            <a:ext cx="3618869" cy="432197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sz="1800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b="1" sz="14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9pPr>
          </a:lstStyle>
          <a:p/>
        </p:txBody>
      </p:sp>
      <p:sp>
        <p:nvSpPr>
          <p:cNvPr id="209" name="Google Shape;209;p26"/>
          <p:cNvSpPr txBox="1"/>
          <p:nvPr>
            <p:ph idx="4" type="body"/>
          </p:nvPr>
        </p:nvSpPr>
        <p:spPr>
          <a:xfrm>
            <a:off x="4656534" y="2384822"/>
            <a:ext cx="3618869" cy="213002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 sz="1400"/>
            </a:lvl1pPr>
            <a:lvl2pPr indent="-2921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►"/>
              <a:defRPr sz="1200"/>
            </a:lvl2pPr>
            <a:lvl3pPr indent="-2794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►"/>
              <a:defRPr sz="1100"/>
            </a:lvl3pPr>
            <a:lvl4pPr indent="-2730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Char char="►"/>
              <a:defRPr sz="900"/>
            </a:lvl4pPr>
            <a:lvl5pPr indent="-2730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Char char="►"/>
              <a:defRPr sz="900"/>
            </a:lvl5pPr>
            <a:lvl6pPr indent="-2730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Char char="►"/>
              <a:defRPr sz="900"/>
            </a:lvl6pPr>
            <a:lvl7pPr indent="-2730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Char char="►"/>
              <a:defRPr sz="900"/>
            </a:lvl7pPr>
            <a:lvl8pPr indent="-2730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Char char="►"/>
              <a:defRPr sz="900"/>
            </a:lvl8pPr>
            <a:lvl9pPr indent="-2730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Char char="►"/>
              <a:defRPr sz="900"/>
            </a:lvl9pPr>
          </a:lstStyle>
          <a:p/>
        </p:txBody>
      </p:sp>
      <p:sp>
        <p:nvSpPr>
          <p:cNvPr id="210" name="Google Shape;210;p26"/>
          <p:cNvSpPr txBox="1"/>
          <p:nvPr>
            <p:ph idx="10" type="dt"/>
          </p:nvPr>
        </p:nvSpPr>
        <p:spPr>
          <a:xfrm>
            <a:off x="7989828" y="4793878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1" name="Google Shape;211;p26"/>
          <p:cNvSpPr txBox="1"/>
          <p:nvPr>
            <p:ph idx="11" type="ftr"/>
          </p:nvPr>
        </p:nvSpPr>
        <p:spPr>
          <a:xfrm>
            <a:off x="420832" y="4793878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2" name="Google Shape;212;p26"/>
          <p:cNvSpPr txBox="1"/>
          <p:nvPr>
            <p:ph idx="12" type="sldNum"/>
          </p:nvPr>
        </p:nvSpPr>
        <p:spPr>
          <a:xfrm>
            <a:off x="7764405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7"/>
          <p:cNvSpPr txBox="1"/>
          <p:nvPr>
            <p:ph type="title"/>
          </p:nvPr>
        </p:nvSpPr>
        <p:spPr>
          <a:xfrm>
            <a:off x="866215" y="730251"/>
            <a:ext cx="6571060" cy="53022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Century Gothic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5" name="Google Shape;215;p27"/>
          <p:cNvSpPr txBox="1"/>
          <p:nvPr>
            <p:ph idx="10" type="dt"/>
          </p:nvPr>
        </p:nvSpPr>
        <p:spPr>
          <a:xfrm>
            <a:off x="7989828" y="4793878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6" name="Google Shape;216;p27"/>
          <p:cNvSpPr txBox="1"/>
          <p:nvPr>
            <p:ph idx="11" type="ftr"/>
          </p:nvPr>
        </p:nvSpPr>
        <p:spPr>
          <a:xfrm>
            <a:off x="420832" y="4793878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7" name="Google Shape;217;p27"/>
          <p:cNvSpPr txBox="1"/>
          <p:nvPr>
            <p:ph idx="12" type="sldNum"/>
          </p:nvPr>
        </p:nvSpPr>
        <p:spPr>
          <a:xfrm>
            <a:off x="7764405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showMasterSp="0" type="blank">
  <p:cSld name="BLANK">
    <p:bg>
      <p:bgPr>
        <a:solidFill>
          <a:schemeClr val="lt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8"/>
          <p:cNvSpPr txBox="1"/>
          <p:nvPr>
            <p:ph idx="10" type="dt"/>
          </p:nvPr>
        </p:nvSpPr>
        <p:spPr>
          <a:xfrm>
            <a:off x="7989828" y="4793878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0" name="Google Shape;220;p28"/>
          <p:cNvSpPr txBox="1"/>
          <p:nvPr>
            <p:ph idx="11" type="ftr"/>
          </p:nvPr>
        </p:nvSpPr>
        <p:spPr>
          <a:xfrm>
            <a:off x="420832" y="4793878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1" name="Google Shape;221;p28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313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8"/>
          <p:cNvSpPr txBox="1"/>
          <p:nvPr>
            <p:ph idx="12" type="sldNum"/>
          </p:nvPr>
        </p:nvSpPr>
        <p:spPr>
          <a:xfrm>
            <a:off x="7764405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showMasterSp="0" type="objTx">
  <p:cSld name="OBJECT_WITH_CAPTION_TEXT">
    <p:bg>
      <p:bgPr>
        <a:solidFill>
          <a:schemeClr val="lt1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29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225" name="Google Shape;225;p2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2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588"/>
                  </a:srgbClr>
                </a:gs>
                <a:gs pos="36000">
                  <a:srgbClr val="9B6BF2">
                    <a:alpha val="9411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2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450"/>
                  </a:srgbClr>
                </a:gs>
                <a:gs pos="36000">
                  <a:srgbClr val="9B6BF2">
                    <a:alpha val="7450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2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333"/>
                  </a:srgbClr>
                </a:gs>
                <a:gs pos="36000">
                  <a:srgbClr val="9B6BF2">
                    <a:alpha val="6274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2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274"/>
                  </a:srgbClr>
                </a:gs>
                <a:gs pos="36000">
                  <a:srgbClr val="9B6BF2">
                    <a:alpha val="5490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333"/>
                  </a:srgbClr>
                </a:gs>
                <a:gs pos="36000">
                  <a:srgbClr val="9B6BF2">
                    <a:alpha val="6274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29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29"/>
            <p:cNvSpPr/>
            <p:nvPr/>
          </p:nvSpPr>
          <p:spPr>
            <a:xfrm rot="-5677511">
              <a:off x="3140485" y="1826078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29"/>
            <p:cNvSpPr/>
            <p:nvPr/>
          </p:nvSpPr>
          <p:spPr>
            <a:xfrm rot="-5400000">
              <a:off x="2229377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34" name="Google Shape;234;p29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35" name="Google Shape;235;p29"/>
          <p:cNvSpPr txBox="1"/>
          <p:nvPr>
            <p:ph type="title"/>
          </p:nvPr>
        </p:nvSpPr>
        <p:spPr>
          <a:xfrm>
            <a:off x="866216" y="971550"/>
            <a:ext cx="2094869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Century Gothic"/>
              <a:buNone/>
              <a:defRPr b="0"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6" name="Google Shape;236;p29"/>
          <p:cNvSpPr txBox="1"/>
          <p:nvPr>
            <p:ph idx="1" type="body"/>
          </p:nvPr>
        </p:nvSpPr>
        <p:spPr>
          <a:xfrm>
            <a:off x="4335860" y="1085850"/>
            <a:ext cx="3892549" cy="34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1pPr>
            <a:lvl2pPr indent="-29845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2pPr>
            <a:lvl3pPr indent="-29845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3pPr>
            <a:lvl4pPr indent="-2984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4pPr>
            <a:lvl5pPr indent="-2984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5pPr>
            <a:lvl6pPr indent="-2984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6pPr>
            <a:lvl7pPr indent="-2984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7pPr>
            <a:lvl8pPr indent="-2984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8pPr>
            <a:lvl9pPr indent="-2984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9pPr>
          </a:lstStyle>
          <a:p/>
        </p:txBody>
      </p:sp>
      <p:sp>
        <p:nvSpPr>
          <p:cNvPr id="237" name="Google Shape;237;p29"/>
          <p:cNvSpPr txBox="1"/>
          <p:nvPr>
            <p:ph idx="2" type="body"/>
          </p:nvPr>
        </p:nvSpPr>
        <p:spPr>
          <a:xfrm>
            <a:off x="866215" y="2346960"/>
            <a:ext cx="2094869" cy="21716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EE52A4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None/>
              <a:defRPr sz="9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600"/>
              <a:buNone/>
              <a:defRPr sz="8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238" name="Google Shape;238;p29"/>
          <p:cNvSpPr txBox="1"/>
          <p:nvPr>
            <p:ph idx="10" type="dt"/>
          </p:nvPr>
        </p:nvSpPr>
        <p:spPr>
          <a:xfrm>
            <a:off x="7989828" y="4793878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9" name="Google Shape;239;p29"/>
          <p:cNvSpPr txBox="1"/>
          <p:nvPr>
            <p:ph idx="11" type="ftr"/>
          </p:nvPr>
        </p:nvSpPr>
        <p:spPr>
          <a:xfrm>
            <a:off x="420832" y="4793878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0" name="Google Shape;240;p29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313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9"/>
          <p:cNvSpPr txBox="1"/>
          <p:nvPr>
            <p:ph idx="12" type="sldNum"/>
          </p:nvPr>
        </p:nvSpPr>
        <p:spPr>
          <a:xfrm>
            <a:off x="7764405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panorámica con descripción">
  <p:cSld name="Imagen panorámica con descripción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" name="Google Shape;243;p30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244" name="Google Shape;244;p3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3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588"/>
                  </a:srgbClr>
                </a:gs>
                <a:gs pos="36000">
                  <a:srgbClr val="9B6BF2">
                    <a:alpha val="9411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3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450"/>
                  </a:srgbClr>
                </a:gs>
                <a:gs pos="36000">
                  <a:srgbClr val="9B6BF2">
                    <a:alpha val="7450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3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333"/>
                  </a:srgbClr>
                </a:gs>
                <a:gs pos="36000">
                  <a:srgbClr val="9B6BF2">
                    <a:alpha val="6274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3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274"/>
                  </a:srgbClr>
                </a:gs>
                <a:gs pos="36000">
                  <a:srgbClr val="9B6BF2">
                    <a:alpha val="5490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3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333"/>
                  </a:srgbClr>
                </a:gs>
                <a:gs pos="36000">
                  <a:srgbClr val="9B6BF2">
                    <a:alpha val="6274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30"/>
            <p:cNvSpPr/>
            <p:nvPr/>
          </p:nvSpPr>
          <p:spPr>
            <a:xfrm rot="10371525">
              <a:off x="263767" y="4438254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30"/>
            <p:cNvSpPr/>
            <p:nvPr/>
          </p:nvSpPr>
          <p:spPr>
            <a:xfrm rot="10800000">
              <a:off x="459506" y="321130"/>
              <a:ext cx="11277600" cy="4533900"/>
            </a:xfrm>
            <a:custGeom>
              <a:rect b="b" l="l" r="r" t="t"/>
              <a:pathLst>
                <a:path extrusionOk="0" h="2856" w="7104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52" name="Google Shape;252;p30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53" name="Google Shape;253;p30"/>
          <p:cNvSpPr txBox="1"/>
          <p:nvPr>
            <p:ph type="title"/>
          </p:nvPr>
        </p:nvSpPr>
        <p:spPr>
          <a:xfrm>
            <a:off x="866215" y="3727445"/>
            <a:ext cx="6619244" cy="42505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Century Gothic"/>
              <a:buNone/>
              <a:defRPr b="0"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4" name="Google Shape;254;p30"/>
          <p:cNvSpPr/>
          <p:nvPr>
            <p:ph idx="2" type="pic"/>
          </p:nvPr>
        </p:nvSpPr>
        <p:spPr>
          <a:xfrm>
            <a:off x="866215" y="514350"/>
            <a:ext cx="6619244" cy="257175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352"/>
              </a:srgbClr>
            </a:outerShdw>
          </a:effectLst>
        </p:spPr>
      </p:sp>
      <p:sp>
        <p:nvSpPr>
          <p:cNvPr id="255" name="Google Shape;255;p30"/>
          <p:cNvSpPr txBox="1"/>
          <p:nvPr>
            <p:ph idx="1" type="body"/>
          </p:nvPr>
        </p:nvSpPr>
        <p:spPr>
          <a:xfrm>
            <a:off x="866215" y="4152499"/>
            <a:ext cx="6619244" cy="3702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None/>
              <a:defRPr sz="900">
                <a:solidFill>
                  <a:srgbClr val="EE52A4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None/>
              <a:defRPr sz="9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600"/>
              <a:buNone/>
              <a:defRPr sz="8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256" name="Google Shape;256;p30"/>
          <p:cNvSpPr txBox="1"/>
          <p:nvPr>
            <p:ph idx="10" type="dt"/>
          </p:nvPr>
        </p:nvSpPr>
        <p:spPr>
          <a:xfrm>
            <a:off x="7989828" y="4793878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7" name="Google Shape;257;p30"/>
          <p:cNvSpPr txBox="1"/>
          <p:nvPr>
            <p:ph idx="11" type="ftr"/>
          </p:nvPr>
        </p:nvSpPr>
        <p:spPr>
          <a:xfrm>
            <a:off x="420832" y="4793878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8" name="Google Shape;258;p30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313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30"/>
          <p:cNvSpPr txBox="1"/>
          <p:nvPr>
            <p:ph idx="12" type="sldNum"/>
          </p:nvPr>
        </p:nvSpPr>
        <p:spPr>
          <a:xfrm>
            <a:off x="7764405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descripción" showMasterSp="0">
  <p:cSld name="Título y descripción">
    <p:bg>
      <p:bgPr>
        <a:solidFill>
          <a:schemeClr val="lt1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31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262" name="Google Shape;262;p3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31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588"/>
                  </a:srgbClr>
                </a:gs>
                <a:gs pos="36000">
                  <a:srgbClr val="9B6BF2">
                    <a:alpha val="9411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3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450"/>
                  </a:srgbClr>
                </a:gs>
                <a:gs pos="36000">
                  <a:srgbClr val="9B6BF2">
                    <a:alpha val="7450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3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333"/>
                  </a:srgbClr>
                </a:gs>
                <a:gs pos="36000">
                  <a:srgbClr val="9B6BF2">
                    <a:alpha val="6274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3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274"/>
                  </a:srgbClr>
                </a:gs>
                <a:gs pos="36000">
                  <a:srgbClr val="9B6BF2">
                    <a:alpha val="5490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3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333"/>
                  </a:srgbClr>
                </a:gs>
                <a:gs pos="36000">
                  <a:srgbClr val="9B6BF2">
                    <a:alpha val="6274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31"/>
            <p:cNvSpPr/>
            <p:nvPr/>
          </p:nvSpPr>
          <p:spPr>
            <a:xfrm rot="-589932">
              <a:off x="8490951" y="2714874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31"/>
            <p:cNvSpPr/>
            <p:nvPr/>
          </p:nvSpPr>
          <p:spPr>
            <a:xfrm>
              <a:off x="455612" y="2801319"/>
              <a:ext cx="11277600" cy="3602637"/>
            </a:xfrm>
            <a:custGeom>
              <a:rect b="b" l="l" r="r" t="t"/>
              <a:pathLst>
                <a:path extrusionOk="0" h="7946" w="10000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70" name="Google Shape;270;p31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71" name="Google Shape;271;p31"/>
          <p:cNvSpPr txBox="1"/>
          <p:nvPr>
            <p:ph type="title"/>
          </p:nvPr>
        </p:nvSpPr>
        <p:spPr>
          <a:xfrm>
            <a:off x="861599" y="797563"/>
            <a:ext cx="6623862" cy="102973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Century Gothic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2" name="Google Shape;272;p31"/>
          <p:cNvSpPr txBox="1"/>
          <p:nvPr>
            <p:ph idx="1" type="body"/>
          </p:nvPr>
        </p:nvSpPr>
        <p:spPr>
          <a:xfrm>
            <a:off x="866215" y="2657475"/>
            <a:ext cx="6619244" cy="1857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None/>
              <a:defRPr sz="9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600"/>
              <a:buNone/>
              <a:defRPr sz="8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273" name="Google Shape;273;p31"/>
          <p:cNvSpPr txBox="1"/>
          <p:nvPr>
            <p:ph idx="10" type="dt"/>
          </p:nvPr>
        </p:nvSpPr>
        <p:spPr>
          <a:xfrm>
            <a:off x="7989828" y="4793878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4" name="Google Shape;274;p31"/>
          <p:cNvSpPr txBox="1"/>
          <p:nvPr>
            <p:ph idx="11" type="ftr"/>
          </p:nvPr>
        </p:nvSpPr>
        <p:spPr>
          <a:xfrm>
            <a:off x="420832" y="4793878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5" name="Google Shape;275;p31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313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31"/>
          <p:cNvSpPr txBox="1"/>
          <p:nvPr>
            <p:ph idx="12" type="sldNum"/>
          </p:nvPr>
        </p:nvSpPr>
        <p:spPr>
          <a:xfrm>
            <a:off x="7764405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idx="1" type="body"/>
          </p:nvPr>
        </p:nvSpPr>
        <p:spPr>
          <a:xfrm>
            <a:off x="720000" y="1341700"/>
            <a:ext cx="7704000" cy="32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1490496" y="4673650"/>
            <a:ext cx="313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4"/>
          <p:cNvSpPr txBox="1"/>
          <p:nvPr/>
        </p:nvSpPr>
        <p:spPr>
          <a:xfrm>
            <a:off x="713800" y="4673650"/>
            <a:ext cx="7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Page —- </a:t>
            </a:r>
            <a:endParaRPr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29" name="Google Shape;29;p4"/>
          <p:cNvSpPr txBox="1"/>
          <p:nvPr>
            <p:ph type="title"/>
          </p:nvPr>
        </p:nvSpPr>
        <p:spPr>
          <a:xfrm>
            <a:off x="720000" y="653553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" name="Google Shape;30;p4"/>
          <p:cNvSpPr/>
          <p:nvPr/>
        </p:nvSpPr>
        <p:spPr>
          <a:xfrm>
            <a:off x="724300" y="459300"/>
            <a:ext cx="7704000" cy="1365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 con descripción" showMasterSp="0">
  <p:cSld name="Cita con descripción">
    <p:bg>
      <p:bgPr>
        <a:solidFill>
          <a:schemeClr val="lt1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" name="Google Shape;278;p32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279" name="Google Shape;279;p3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3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588"/>
                  </a:srgbClr>
                </a:gs>
                <a:gs pos="36000">
                  <a:srgbClr val="9B6BF2">
                    <a:alpha val="9411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3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450"/>
                  </a:srgbClr>
                </a:gs>
                <a:gs pos="36000">
                  <a:srgbClr val="9B6BF2">
                    <a:alpha val="7450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3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333"/>
                  </a:srgbClr>
                </a:gs>
                <a:gs pos="36000">
                  <a:srgbClr val="9B6BF2">
                    <a:alpha val="6274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3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274"/>
                  </a:srgbClr>
                </a:gs>
                <a:gs pos="36000">
                  <a:srgbClr val="9B6BF2">
                    <a:alpha val="5490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32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333"/>
                  </a:srgbClr>
                </a:gs>
                <a:gs pos="36000">
                  <a:srgbClr val="9B6BF2">
                    <a:alpha val="6274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32"/>
            <p:cNvSpPr/>
            <p:nvPr/>
          </p:nvSpPr>
          <p:spPr>
            <a:xfrm rot="-589932">
              <a:off x="8490951" y="4185117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32"/>
            <p:cNvSpPr/>
            <p:nvPr/>
          </p:nvSpPr>
          <p:spPr>
            <a:xfrm>
              <a:off x="455612" y="4241801"/>
              <a:ext cx="11277600" cy="2337161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87" name="Google Shape;287;p32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88" name="Google Shape;288;p32"/>
          <p:cNvSpPr txBox="1"/>
          <p:nvPr/>
        </p:nvSpPr>
        <p:spPr>
          <a:xfrm>
            <a:off x="661174" y="455502"/>
            <a:ext cx="601434" cy="117724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0" i="0" lang="en" sz="7200" u="none" cap="none" strike="noStrike">
                <a:solidFill>
                  <a:srgbClr val="EE52A4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32"/>
          <p:cNvSpPr txBox="1"/>
          <p:nvPr/>
        </p:nvSpPr>
        <p:spPr>
          <a:xfrm>
            <a:off x="7413344" y="1960340"/>
            <a:ext cx="489572" cy="117724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0" i="0" lang="en" sz="7200" u="none" cap="none" strike="noStrike">
                <a:solidFill>
                  <a:srgbClr val="EE52A4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32"/>
          <p:cNvSpPr txBox="1"/>
          <p:nvPr>
            <p:ph type="title"/>
          </p:nvPr>
        </p:nvSpPr>
        <p:spPr>
          <a:xfrm>
            <a:off x="1186408" y="736600"/>
            <a:ext cx="6340430" cy="202247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Century Gothic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1" name="Google Shape;291;p32"/>
          <p:cNvSpPr txBox="1"/>
          <p:nvPr>
            <p:ph idx="1" type="body"/>
          </p:nvPr>
        </p:nvSpPr>
        <p:spPr>
          <a:xfrm>
            <a:off x="1459459" y="2759075"/>
            <a:ext cx="5798414" cy="25663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b="0" i="0" sz="1100" cap="small">
                <a:solidFill>
                  <a:srgbClr val="EE52A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None/>
              <a:defRPr sz="9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600"/>
              <a:buNone/>
              <a:defRPr sz="8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292" name="Google Shape;292;p32"/>
          <p:cNvSpPr txBox="1"/>
          <p:nvPr>
            <p:ph idx="2" type="body"/>
          </p:nvPr>
        </p:nvSpPr>
        <p:spPr>
          <a:xfrm>
            <a:off x="866215" y="3771899"/>
            <a:ext cx="6933673" cy="74839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/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None/>
              <a:defRPr sz="9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600"/>
              <a:buNone/>
              <a:defRPr sz="8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293" name="Google Shape;293;p32"/>
          <p:cNvSpPr txBox="1"/>
          <p:nvPr>
            <p:ph idx="10" type="dt"/>
          </p:nvPr>
        </p:nvSpPr>
        <p:spPr>
          <a:xfrm>
            <a:off x="7989828" y="4793878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32"/>
          <p:cNvSpPr txBox="1"/>
          <p:nvPr>
            <p:ph idx="11" type="ftr"/>
          </p:nvPr>
        </p:nvSpPr>
        <p:spPr>
          <a:xfrm>
            <a:off x="420832" y="4793878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5" name="Google Shape;295;p32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313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32"/>
          <p:cNvSpPr txBox="1"/>
          <p:nvPr>
            <p:ph idx="12" type="sldNum"/>
          </p:nvPr>
        </p:nvSpPr>
        <p:spPr>
          <a:xfrm>
            <a:off x="7764405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rjeta de nombre" showMasterSp="0">
  <p:cSld name="Tarjeta de nombre">
    <p:bg>
      <p:bgPr>
        <a:solidFill>
          <a:schemeClr val="lt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8" name="Google Shape;298;p33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299" name="Google Shape;299;p3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3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588"/>
                  </a:srgbClr>
                </a:gs>
                <a:gs pos="36000">
                  <a:srgbClr val="9B6BF2">
                    <a:alpha val="9411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3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450"/>
                  </a:srgbClr>
                </a:gs>
                <a:gs pos="36000">
                  <a:srgbClr val="9B6BF2">
                    <a:alpha val="7450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33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333"/>
                  </a:srgbClr>
                </a:gs>
                <a:gs pos="36000">
                  <a:srgbClr val="9B6BF2">
                    <a:alpha val="6274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3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274"/>
                  </a:srgbClr>
                </a:gs>
                <a:gs pos="36000">
                  <a:srgbClr val="9B6BF2">
                    <a:alpha val="5490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33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333"/>
                  </a:srgbClr>
                </a:gs>
                <a:gs pos="36000">
                  <a:srgbClr val="9B6BF2">
                    <a:alpha val="6274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33"/>
            <p:cNvSpPr/>
            <p:nvPr/>
          </p:nvSpPr>
          <p:spPr>
            <a:xfrm rot="-589932">
              <a:off x="8490951" y="4193583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33"/>
            <p:cNvSpPr/>
            <p:nvPr/>
          </p:nvSpPr>
          <p:spPr>
            <a:xfrm>
              <a:off x="455612" y="4241801"/>
              <a:ext cx="11277600" cy="2337161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307" name="Google Shape;307;p33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308" name="Google Shape;308;p33"/>
          <p:cNvSpPr txBox="1"/>
          <p:nvPr>
            <p:ph type="title"/>
          </p:nvPr>
        </p:nvSpPr>
        <p:spPr>
          <a:xfrm>
            <a:off x="866215" y="1778000"/>
            <a:ext cx="6619245" cy="1366886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Century Gothic"/>
              <a:buNone/>
              <a:defRPr b="0" sz="3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9" name="Google Shape;309;p33"/>
          <p:cNvSpPr txBox="1"/>
          <p:nvPr>
            <p:ph idx="1" type="body"/>
          </p:nvPr>
        </p:nvSpPr>
        <p:spPr>
          <a:xfrm>
            <a:off x="866215" y="3768725"/>
            <a:ext cx="6619244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500" cap="none">
                <a:solidFill>
                  <a:srgbClr val="EE52A4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10" name="Google Shape;310;p33"/>
          <p:cNvSpPr txBox="1"/>
          <p:nvPr>
            <p:ph idx="10" type="dt"/>
          </p:nvPr>
        </p:nvSpPr>
        <p:spPr>
          <a:xfrm>
            <a:off x="7989828" y="4793878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33"/>
          <p:cNvSpPr txBox="1"/>
          <p:nvPr>
            <p:ph idx="11" type="ftr"/>
          </p:nvPr>
        </p:nvSpPr>
        <p:spPr>
          <a:xfrm>
            <a:off x="420832" y="4793878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3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313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33"/>
          <p:cNvSpPr txBox="1"/>
          <p:nvPr>
            <p:ph idx="12" type="sldNum"/>
          </p:nvPr>
        </p:nvSpPr>
        <p:spPr>
          <a:xfrm>
            <a:off x="7764405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umna 3">
  <p:cSld name="Columna 3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4"/>
          <p:cNvSpPr txBox="1"/>
          <p:nvPr>
            <p:ph type="title"/>
          </p:nvPr>
        </p:nvSpPr>
        <p:spPr>
          <a:xfrm>
            <a:off x="866215" y="730251"/>
            <a:ext cx="6619244" cy="53022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Century Gothic"/>
              <a:buNone/>
              <a:defRPr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6" name="Google Shape;316;p34"/>
          <p:cNvSpPr txBox="1"/>
          <p:nvPr>
            <p:ph idx="1" type="body"/>
          </p:nvPr>
        </p:nvSpPr>
        <p:spPr>
          <a:xfrm>
            <a:off x="866215" y="1952627"/>
            <a:ext cx="2356409" cy="432197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sz="1800">
                <a:solidFill>
                  <a:srgbClr val="EE52A4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b="1" sz="14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9pPr>
          </a:lstStyle>
          <a:p/>
        </p:txBody>
      </p:sp>
      <p:sp>
        <p:nvSpPr>
          <p:cNvPr id="317" name="Google Shape;317;p34"/>
          <p:cNvSpPr txBox="1"/>
          <p:nvPr>
            <p:ph idx="2" type="body"/>
          </p:nvPr>
        </p:nvSpPr>
        <p:spPr>
          <a:xfrm>
            <a:off x="866215" y="2384823"/>
            <a:ext cx="2356409" cy="213547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/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None/>
              <a:defRPr sz="9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600"/>
              <a:buNone/>
              <a:defRPr sz="8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318" name="Google Shape;318;p34"/>
          <p:cNvSpPr txBox="1"/>
          <p:nvPr>
            <p:ph idx="3" type="body"/>
          </p:nvPr>
        </p:nvSpPr>
        <p:spPr>
          <a:xfrm>
            <a:off x="3384541" y="1952625"/>
            <a:ext cx="2360257" cy="432197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sz="1800">
                <a:solidFill>
                  <a:srgbClr val="EE52A4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b="1" sz="14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9pPr>
          </a:lstStyle>
          <a:p/>
        </p:txBody>
      </p:sp>
      <p:sp>
        <p:nvSpPr>
          <p:cNvPr id="319" name="Google Shape;319;p34"/>
          <p:cNvSpPr txBox="1"/>
          <p:nvPr>
            <p:ph idx="4" type="body"/>
          </p:nvPr>
        </p:nvSpPr>
        <p:spPr>
          <a:xfrm>
            <a:off x="3384541" y="2384822"/>
            <a:ext cx="2360257" cy="213547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/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None/>
              <a:defRPr sz="9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600"/>
              <a:buNone/>
              <a:defRPr sz="8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320" name="Google Shape;320;p34"/>
          <p:cNvSpPr txBox="1"/>
          <p:nvPr>
            <p:ph idx="5" type="body"/>
          </p:nvPr>
        </p:nvSpPr>
        <p:spPr>
          <a:xfrm>
            <a:off x="5916101" y="1952626"/>
            <a:ext cx="2359298" cy="432197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sz="1800">
                <a:solidFill>
                  <a:srgbClr val="EE52A4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b="1" sz="14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9pPr>
          </a:lstStyle>
          <a:p/>
        </p:txBody>
      </p:sp>
      <p:sp>
        <p:nvSpPr>
          <p:cNvPr id="321" name="Google Shape;321;p34"/>
          <p:cNvSpPr txBox="1"/>
          <p:nvPr>
            <p:ph idx="6" type="body"/>
          </p:nvPr>
        </p:nvSpPr>
        <p:spPr>
          <a:xfrm>
            <a:off x="5916247" y="2384821"/>
            <a:ext cx="2359152" cy="213547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/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None/>
              <a:defRPr sz="9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600"/>
              <a:buNone/>
              <a:defRPr sz="8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cxnSp>
        <p:nvCxnSpPr>
          <p:cNvPr id="322" name="Google Shape;322;p34"/>
          <p:cNvCxnSpPr/>
          <p:nvPr/>
        </p:nvCxnSpPr>
        <p:spPr>
          <a:xfrm>
            <a:off x="3302978" y="1927225"/>
            <a:ext cx="0" cy="2619374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3" name="Google Shape;323;p34"/>
          <p:cNvCxnSpPr/>
          <p:nvPr/>
        </p:nvCxnSpPr>
        <p:spPr>
          <a:xfrm>
            <a:off x="5829301" y="1927225"/>
            <a:ext cx="0" cy="2619374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4" name="Google Shape;324;p34"/>
          <p:cNvSpPr txBox="1"/>
          <p:nvPr>
            <p:ph idx="10" type="dt"/>
          </p:nvPr>
        </p:nvSpPr>
        <p:spPr>
          <a:xfrm>
            <a:off x="7989828" y="4793878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5" name="Google Shape;325;p34"/>
          <p:cNvSpPr txBox="1"/>
          <p:nvPr>
            <p:ph idx="11" type="ftr"/>
          </p:nvPr>
        </p:nvSpPr>
        <p:spPr>
          <a:xfrm>
            <a:off x="420832" y="4793878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6" name="Google Shape;326;p34"/>
          <p:cNvSpPr txBox="1"/>
          <p:nvPr>
            <p:ph idx="12" type="sldNum"/>
          </p:nvPr>
        </p:nvSpPr>
        <p:spPr>
          <a:xfrm>
            <a:off x="7764405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umna de imagen 3">
  <p:cSld name="Columna de imagen 3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5"/>
          <p:cNvSpPr txBox="1"/>
          <p:nvPr>
            <p:ph type="title"/>
          </p:nvPr>
        </p:nvSpPr>
        <p:spPr>
          <a:xfrm>
            <a:off x="866215" y="730251"/>
            <a:ext cx="6619244" cy="53022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Century Gothic"/>
              <a:buNone/>
              <a:defRPr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p35"/>
          <p:cNvSpPr txBox="1"/>
          <p:nvPr>
            <p:ph idx="1" type="body"/>
          </p:nvPr>
        </p:nvSpPr>
        <p:spPr>
          <a:xfrm>
            <a:off x="866215" y="3399633"/>
            <a:ext cx="2287829" cy="432196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sz="1800">
                <a:solidFill>
                  <a:srgbClr val="EE52A4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b="1" sz="14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9pPr>
          </a:lstStyle>
          <a:p/>
        </p:txBody>
      </p:sp>
      <p:sp>
        <p:nvSpPr>
          <p:cNvPr id="330" name="Google Shape;330;p35"/>
          <p:cNvSpPr/>
          <p:nvPr>
            <p:ph idx="2" type="pic"/>
          </p:nvPr>
        </p:nvSpPr>
        <p:spPr>
          <a:xfrm>
            <a:off x="1000915" y="1952625"/>
            <a:ext cx="2018432" cy="1193633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352"/>
              </a:srgbClr>
            </a:outerShdw>
          </a:effectLst>
        </p:spPr>
      </p:sp>
      <p:sp>
        <p:nvSpPr>
          <p:cNvPr id="331" name="Google Shape;331;p35"/>
          <p:cNvSpPr txBox="1"/>
          <p:nvPr>
            <p:ph idx="3" type="body"/>
          </p:nvPr>
        </p:nvSpPr>
        <p:spPr>
          <a:xfrm>
            <a:off x="866215" y="3831830"/>
            <a:ext cx="2287829" cy="68846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/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None/>
              <a:defRPr sz="9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600"/>
              <a:buNone/>
              <a:defRPr sz="8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332" name="Google Shape;332;p35"/>
          <p:cNvSpPr txBox="1"/>
          <p:nvPr>
            <p:ph idx="4" type="body"/>
          </p:nvPr>
        </p:nvSpPr>
        <p:spPr>
          <a:xfrm>
            <a:off x="3426649" y="3399633"/>
            <a:ext cx="2287829" cy="432197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sz="1800">
                <a:solidFill>
                  <a:srgbClr val="EE52A4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b="1" sz="14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9pPr>
          </a:lstStyle>
          <a:p/>
        </p:txBody>
      </p:sp>
      <p:sp>
        <p:nvSpPr>
          <p:cNvPr id="333" name="Google Shape;333;p35"/>
          <p:cNvSpPr/>
          <p:nvPr>
            <p:ph idx="5" type="pic"/>
          </p:nvPr>
        </p:nvSpPr>
        <p:spPr>
          <a:xfrm>
            <a:off x="3561346" y="1952625"/>
            <a:ext cx="2018432" cy="1193633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352"/>
              </a:srgbClr>
            </a:outerShdw>
          </a:effectLst>
        </p:spPr>
      </p:sp>
      <p:sp>
        <p:nvSpPr>
          <p:cNvPr id="334" name="Google Shape;334;p35"/>
          <p:cNvSpPr txBox="1"/>
          <p:nvPr>
            <p:ph idx="6" type="body"/>
          </p:nvPr>
        </p:nvSpPr>
        <p:spPr>
          <a:xfrm>
            <a:off x="3427629" y="3831829"/>
            <a:ext cx="2287829" cy="68846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/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None/>
              <a:defRPr sz="9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600"/>
              <a:buNone/>
              <a:defRPr sz="8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335" name="Google Shape;335;p35"/>
          <p:cNvSpPr txBox="1"/>
          <p:nvPr>
            <p:ph idx="7" type="body"/>
          </p:nvPr>
        </p:nvSpPr>
        <p:spPr>
          <a:xfrm>
            <a:off x="5987081" y="3399634"/>
            <a:ext cx="2288321" cy="432196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sz="1800">
                <a:solidFill>
                  <a:srgbClr val="EE52A4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b="1" sz="14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9pPr>
          </a:lstStyle>
          <a:p/>
        </p:txBody>
      </p:sp>
      <p:sp>
        <p:nvSpPr>
          <p:cNvPr id="336" name="Google Shape;336;p35"/>
          <p:cNvSpPr/>
          <p:nvPr>
            <p:ph idx="8" type="pic"/>
          </p:nvPr>
        </p:nvSpPr>
        <p:spPr>
          <a:xfrm>
            <a:off x="6122273" y="1952625"/>
            <a:ext cx="2018432" cy="1193633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352"/>
              </a:srgbClr>
            </a:outerShdw>
          </a:effectLst>
        </p:spPr>
      </p:sp>
      <p:sp>
        <p:nvSpPr>
          <p:cNvPr id="337" name="Google Shape;337;p35"/>
          <p:cNvSpPr txBox="1"/>
          <p:nvPr>
            <p:ph idx="9" type="body"/>
          </p:nvPr>
        </p:nvSpPr>
        <p:spPr>
          <a:xfrm>
            <a:off x="5987081" y="3831828"/>
            <a:ext cx="2288322" cy="68846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/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700"/>
              <a:buNone/>
              <a:defRPr sz="9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600"/>
              <a:buNone/>
              <a:defRPr sz="8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cxnSp>
        <p:nvCxnSpPr>
          <p:cNvPr id="338" name="Google Shape;338;p35"/>
          <p:cNvCxnSpPr/>
          <p:nvPr/>
        </p:nvCxnSpPr>
        <p:spPr>
          <a:xfrm>
            <a:off x="3304373" y="1927225"/>
            <a:ext cx="0" cy="2619374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9" name="Google Shape;339;p35"/>
          <p:cNvCxnSpPr/>
          <p:nvPr/>
        </p:nvCxnSpPr>
        <p:spPr>
          <a:xfrm>
            <a:off x="5848352" y="1927225"/>
            <a:ext cx="0" cy="2619374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40" name="Google Shape;340;p35"/>
          <p:cNvSpPr txBox="1"/>
          <p:nvPr>
            <p:ph idx="10" type="dt"/>
          </p:nvPr>
        </p:nvSpPr>
        <p:spPr>
          <a:xfrm>
            <a:off x="7989828" y="4793878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1" name="Google Shape;341;p35"/>
          <p:cNvSpPr txBox="1"/>
          <p:nvPr>
            <p:ph idx="11" type="ftr"/>
          </p:nvPr>
        </p:nvSpPr>
        <p:spPr>
          <a:xfrm>
            <a:off x="420833" y="4793878"/>
            <a:ext cx="2733212" cy="228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2" name="Google Shape;342;p35"/>
          <p:cNvSpPr txBox="1"/>
          <p:nvPr>
            <p:ph idx="12" type="sldNum"/>
          </p:nvPr>
        </p:nvSpPr>
        <p:spPr>
          <a:xfrm>
            <a:off x="7764405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6"/>
          <p:cNvSpPr txBox="1"/>
          <p:nvPr>
            <p:ph type="title"/>
          </p:nvPr>
        </p:nvSpPr>
        <p:spPr>
          <a:xfrm>
            <a:off x="866215" y="730251"/>
            <a:ext cx="6619244" cy="53022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5" name="Google Shape;345;p36"/>
          <p:cNvSpPr txBox="1"/>
          <p:nvPr>
            <p:ph idx="1" type="body"/>
          </p:nvPr>
        </p:nvSpPr>
        <p:spPr>
          <a:xfrm rot="5400000">
            <a:off x="2894725" y="-75884"/>
            <a:ext cx="2562225" cy="66192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1pPr>
            <a:lvl2pPr indent="-29845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2pPr>
            <a:lvl3pPr indent="-29845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3pPr>
            <a:lvl4pPr indent="-2984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4pPr>
            <a:lvl5pPr indent="-2984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5pPr>
            <a:lvl6pPr indent="-2984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6pPr>
            <a:lvl7pPr indent="-2984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7pPr>
            <a:lvl8pPr indent="-2984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8pPr>
            <a:lvl9pPr indent="-2984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9pPr>
          </a:lstStyle>
          <a:p/>
        </p:txBody>
      </p:sp>
      <p:sp>
        <p:nvSpPr>
          <p:cNvPr id="346" name="Google Shape;346;p36"/>
          <p:cNvSpPr txBox="1"/>
          <p:nvPr>
            <p:ph idx="10" type="dt"/>
          </p:nvPr>
        </p:nvSpPr>
        <p:spPr>
          <a:xfrm>
            <a:off x="8021579" y="4793878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7" name="Google Shape;347;p36"/>
          <p:cNvSpPr txBox="1"/>
          <p:nvPr>
            <p:ph idx="11" type="ftr"/>
          </p:nvPr>
        </p:nvSpPr>
        <p:spPr>
          <a:xfrm>
            <a:off x="420832" y="4793878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8" name="Google Shape;348;p36"/>
          <p:cNvSpPr txBox="1"/>
          <p:nvPr>
            <p:ph idx="12" type="sldNum"/>
          </p:nvPr>
        </p:nvSpPr>
        <p:spPr>
          <a:xfrm>
            <a:off x="7764405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showMasterSp="0" type="vertTitleAndTx">
  <p:cSld name="VERTICAL_TITLE_AND_VERTICAL_TEXT">
    <p:bg>
      <p:bgPr>
        <a:solidFill>
          <a:schemeClr val="lt1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37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351" name="Google Shape;351;p3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3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588"/>
                  </a:srgbClr>
                </a:gs>
                <a:gs pos="36000">
                  <a:srgbClr val="9B6BF2">
                    <a:alpha val="9411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3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450"/>
                  </a:srgbClr>
                </a:gs>
                <a:gs pos="36000">
                  <a:srgbClr val="9B6BF2">
                    <a:alpha val="7450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3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333"/>
                  </a:srgbClr>
                </a:gs>
                <a:gs pos="36000">
                  <a:srgbClr val="9B6BF2">
                    <a:alpha val="6274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3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274"/>
                  </a:srgbClr>
                </a:gs>
                <a:gs pos="36000">
                  <a:srgbClr val="9B6BF2">
                    <a:alpha val="5490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37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333"/>
                  </a:srgbClr>
                </a:gs>
                <a:gs pos="36000">
                  <a:srgbClr val="9B6BF2">
                    <a:alpha val="6274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3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37"/>
            <p:cNvSpPr/>
            <p:nvPr/>
          </p:nvSpPr>
          <p:spPr>
            <a:xfrm rot="5101749">
              <a:off x="6294738" y="4577737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37"/>
            <p:cNvSpPr/>
            <p:nvPr/>
          </p:nvSpPr>
          <p:spPr>
            <a:xfrm rot="5400000">
              <a:off x="4449232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360" name="Google Shape;360;p37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361" name="Google Shape;361;p37"/>
          <p:cNvSpPr txBox="1"/>
          <p:nvPr>
            <p:ph type="title"/>
          </p:nvPr>
        </p:nvSpPr>
        <p:spPr>
          <a:xfrm rot="5400000">
            <a:off x="5186942" y="2210835"/>
            <a:ext cx="3561443" cy="105747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2" name="Google Shape;362;p37"/>
          <p:cNvSpPr txBox="1"/>
          <p:nvPr>
            <p:ph idx="1" type="body"/>
          </p:nvPr>
        </p:nvSpPr>
        <p:spPr>
          <a:xfrm rot="5400000">
            <a:off x="1431504" y="393562"/>
            <a:ext cx="3561443" cy="46920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1pPr>
            <a:lvl2pPr indent="-29845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2pPr>
            <a:lvl3pPr indent="-29845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3pPr>
            <a:lvl4pPr indent="-2984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4pPr>
            <a:lvl5pPr indent="-2984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5pPr>
            <a:lvl6pPr indent="-2984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6pPr>
            <a:lvl7pPr indent="-2984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7pPr>
            <a:lvl8pPr indent="-2984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8pPr>
            <a:lvl9pPr indent="-2984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9pPr>
          </a:lstStyle>
          <a:p/>
        </p:txBody>
      </p:sp>
      <p:sp>
        <p:nvSpPr>
          <p:cNvPr id="363" name="Google Shape;363;p37"/>
          <p:cNvSpPr txBox="1"/>
          <p:nvPr>
            <p:ph idx="10" type="dt"/>
          </p:nvPr>
        </p:nvSpPr>
        <p:spPr>
          <a:xfrm>
            <a:off x="7989828" y="4793878"/>
            <a:ext cx="744101" cy="228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4" name="Google Shape;364;p37"/>
          <p:cNvSpPr txBox="1"/>
          <p:nvPr>
            <p:ph idx="11" type="ftr"/>
          </p:nvPr>
        </p:nvSpPr>
        <p:spPr>
          <a:xfrm>
            <a:off x="420832" y="4793878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5" name="Google Shape;365;p37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313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37"/>
          <p:cNvSpPr txBox="1"/>
          <p:nvPr>
            <p:ph idx="12" type="sldNum"/>
          </p:nvPr>
        </p:nvSpPr>
        <p:spPr>
          <a:xfrm>
            <a:off x="7764405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idx="1" type="subTitle"/>
          </p:nvPr>
        </p:nvSpPr>
        <p:spPr>
          <a:xfrm>
            <a:off x="724300" y="2282500"/>
            <a:ext cx="3413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Blinker"/>
                <a:ea typeface="Blinker"/>
                <a:cs typeface="Blinker"/>
                <a:sym typeface="Blink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2" type="subTitle"/>
          </p:nvPr>
        </p:nvSpPr>
        <p:spPr>
          <a:xfrm>
            <a:off x="5014632" y="2282500"/>
            <a:ext cx="3413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latin typeface="Blinker"/>
                <a:ea typeface="Blinker"/>
                <a:cs typeface="Blinker"/>
                <a:sym typeface="Blinker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3" type="subTitle"/>
          </p:nvPr>
        </p:nvSpPr>
        <p:spPr>
          <a:xfrm>
            <a:off x="724300" y="2837075"/>
            <a:ext cx="3413700" cy="16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4" type="subTitle"/>
          </p:nvPr>
        </p:nvSpPr>
        <p:spPr>
          <a:xfrm>
            <a:off x="5014628" y="2837075"/>
            <a:ext cx="3413700" cy="16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type="title"/>
          </p:nvPr>
        </p:nvSpPr>
        <p:spPr>
          <a:xfrm>
            <a:off x="720000" y="653553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1490496" y="4673650"/>
            <a:ext cx="313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" name="Google Shape;38;p5"/>
          <p:cNvSpPr txBox="1"/>
          <p:nvPr/>
        </p:nvSpPr>
        <p:spPr>
          <a:xfrm>
            <a:off x="713800" y="4673650"/>
            <a:ext cx="7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Page —- </a:t>
            </a:r>
            <a:endParaRPr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39" name="Google Shape;39;p5"/>
          <p:cNvSpPr/>
          <p:nvPr/>
        </p:nvSpPr>
        <p:spPr>
          <a:xfrm>
            <a:off x="724300" y="459300"/>
            <a:ext cx="7704000" cy="1365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1490496" y="4673650"/>
            <a:ext cx="313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" name="Google Shape;42;p6"/>
          <p:cNvSpPr txBox="1"/>
          <p:nvPr/>
        </p:nvSpPr>
        <p:spPr>
          <a:xfrm>
            <a:off x="713800" y="4673650"/>
            <a:ext cx="7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Page —- </a:t>
            </a:r>
            <a:endParaRPr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43" name="Google Shape;43;p6"/>
          <p:cNvSpPr txBox="1"/>
          <p:nvPr>
            <p:ph type="title"/>
          </p:nvPr>
        </p:nvSpPr>
        <p:spPr>
          <a:xfrm>
            <a:off x="720000" y="653553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4" name="Google Shape;44;p6"/>
          <p:cNvSpPr/>
          <p:nvPr/>
        </p:nvSpPr>
        <p:spPr>
          <a:xfrm>
            <a:off x="724300" y="459300"/>
            <a:ext cx="7704000" cy="1365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idx="1" type="body"/>
          </p:nvPr>
        </p:nvSpPr>
        <p:spPr>
          <a:xfrm>
            <a:off x="724300" y="1467725"/>
            <a:ext cx="4734000" cy="29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type="title"/>
          </p:nvPr>
        </p:nvSpPr>
        <p:spPr>
          <a:xfrm>
            <a:off x="720000" y="653553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8" name="Google Shape;48;p7"/>
          <p:cNvSpPr/>
          <p:nvPr>
            <p:ph idx="2" type="pic"/>
          </p:nvPr>
        </p:nvSpPr>
        <p:spPr>
          <a:xfrm>
            <a:off x="5753175" y="1496500"/>
            <a:ext cx="2676000" cy="3111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1490496" y="4673650"/>
            <a:ext cx="313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" name="Google Shape;50;p7"/>
          <p:cNvSpPr txBox="1"/>
          <p:nvPr/>
        </p:nvSpPr>
        <p:spPr>
          <a:xfrm>
            <a:off x="713800" y="4673650"/>
            <a:ext cx="7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Page —- </a:t>
            </a:r>
            <a:endParaRPr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51" name="Google Shape;51;p7"/>
          <p:cNvSpPr/>
          <p:nvPr/>
        </p:nvSpPr>
        <p:spPr>
          <a:xfrm>
            <a:off x="724300" y="459300"/>
            <a:ext cx="7704000" cy="1365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1490496" y="4673650"/>
            <a:ext cx="313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" name="Google Shape;55;p8"/>
          <p:cNvSpPr txBox="1"/>
          <p:nvPr/>
        </p:nvSpPr>
        <p:spPr>
          <a:xfrm>
            <a:off x="713800" y="4673650"/>
            <a:ext cx="7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Page —- </a:t>
            </a:r>
            <a:endParaRPr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56" name="Google Shape;56;p8"/>
          <p:cNvSpPr txBox="1"/>
          <p:nvPr>
            <p:ph idx="1" type="subTitle"/>
          </p:nvPr>
        </p:nvSpPr>
        <p:spPr>
          <a:xfrm>
            <a:off x="6686500" y="389125"/>
            <a:ext cx="1742400" cy="276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7" name="Google Shape;57;p8"/>
          <p:cNvSpPr/>
          <p:nvPr/>
        </p:nvSpPr>
        <p:spPr>
          <a:xfrm>
            <a:off x="724300" y="459303"/>
            <a:ext cx="5794200" cy="1365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9"/>
          <p:cNvSpPr txBox="1"/>
          <p:nvPr>
            <p:ph idx="1" type="subTitle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2" type="sldNum"/>
          </p:nvPr>
        </p:nvSpPr>
        <p:spPr>
          <a:xfrm>
            <a:off x="1490496" y="4673650"/>
            <a:ext cx="313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9"/>
          <p:cNvSpPr txBox="1"/>
          <p:nvPr/>
        </p:nvSpPr>
        <p:spPr>
          <a:xfrm>
            <a:off x="713800" y="4673650"/>
            <a:ext cx="7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Page —- </a:t>
            </a:r>
            <a:endParaRPr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/>
          <p:nvPr>
            <p:ph type="title"/>
          </p:nvPr>
        </p:nvSpPr>
        <p:spPr>
          <a:xfrm>
            <a:off x="3673925" y="3495200"/>
            <a:ext cx="4755000" cy="11133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12" type="sldNum"/>
          </p:nvPr>
        </p:nvSpPr>
        <p:spPr>
          <a:xfrm>
            <a:off x="1490496" y="4673650"/>
            <a:ext cx="313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3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29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2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35.xml"/><Relationship Id="rId7" Type="http://schemas.openxmlformats.org/officeDocument/2006/relationships/slideLayout" Target="../slideLayouts/slideLayout24.xml"/><Relationship Id="rId8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1D1D1D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linker"/>
              <a:buNone/>
              <a:defRPr b="1" sz="3500">
                <a:solidFill>
                  <a:schemeClr val="lt1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mfortaa Medium"/>
              <a:buChar char="●"/>
              <a:defRPr sz="11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indent="-29845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mfortaa Medium"/>
              <a:buChar char="○"/>
              <a:defRPr sz="11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indent="-29845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mfortaa Medium"/>
              <a:buChar char="■"/>
              <a:defRPr sz="11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indent="-29845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mfortaa Medium"/>
              <a:buChar char="●"/>
              <a:defRPr sz="11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indent="-29845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mfortaa Medium"/>
              <a:buChar char="○"/>
              <a:defRPr sz="11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indent="-29845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mfortaa Medium"/>
              <a:buChar char="■"/>
              <a:defRPr sz="11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indent="-29845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mfortaa Medium"/>
              <a:buChar char="●"/>
              <a:defRPr sz="11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indent="-29845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mfortaa Medium"/>
              <a:buChar char="○"/>
              <a:defRPr sz="11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indent="-29845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Comfortaa Medium"/>
              <a:buChar char="■"/>
              <a:defRPr sz="11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20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29" name="Google Shape;129;p2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1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2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588"/>
                  </a:srgbClr>
                </a:gs>
                <a:gs pos="36000">
                  <a:srgbClr val="9B6BF2">
                    <a:alpha val="9411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450"/>
                  </a:srgbClr>
                </a:gs>
                <a:gs pos="36000">
                  <a:srgbClr val="9B6BF2">
                    <a:alpha val="7450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2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333"/>
                  </a:srgbClr>
                </a:gs>
                <a:gs pos="36000">
                  <a:srgbClr val="9B6BF2">
                    <a:alpha val="6274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274"/>
                  </a:srgbClr>
                </a:gs>
                <a:gs pos="36000">
                  <a:srgbClr val="9B6BF2">
                    <a:alpha val="5490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333"/>
                  </a:srgbClr>
                </a:gs>
                <a:gs pos="36000">
                  <a:srgbClr val="9B6BF2">
                    <a:alpha val="6274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20"/>
            <p:cNvSpPr/>
            <p:nvPr/>
          </p:nvSpPr>
          <p:spPr>
            <a:xfrm rot="-589932">
              <a:off x="8490951" y="1797517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20"/>
            <p:cNvSpPr/>
            <p:nvPr/>
          </p:nvSpPr>
          <p:spPr>
            <a:xfrm>
              <a:off x="459506" y="1866405"/>
              <a:ext cx="11277600" cy="4533900"/>
            </a:xfrm>
            <a:custGeom>
              <a:rect b="b" l="l" r="r" t="t"/>
              <a:pathLst>
                <a:path extrusionOk="0" h="2856" w="7104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37" name="Google Shape;137;p20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38" name="Google Shape;138;p20"/>
          <p:cNvSpPr txBox="1"/>
          <p:nvPr>
            <p:ph type="title"/>
          </p:nvPr>
        </p:nvSpPr>
        <p:spPr>
          <a:xfrm>
            <a:off x="866215" y="730251"/>
            <a:ext cx="6571060" cy="53022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Century Gothic"/>
              <a:buNone/>
              <a:defRPr b="0" i="0" sz="27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20"/>
          <p:cNvSpPr txBox="1"/>
          <p:nvPr>
            <p:ph idx="1" type="body"/>
          </p:nvPr>
        </p:nvSpPr>
        <p:spPr>
          <a:xfrm>
            <a:off x="866215" y="1952625"/>
            <a:ext cx="6571060" cy="25622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►"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Char char="►"/>
              <a:defRPr b="0" i="0" sz="11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7305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7305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7305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7305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7305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7305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0" name="Google Shape;140;p20"/>
          <p:cNvSpPr txBox="1"/>
          <p:nvPr>
            <p:ph idx="10" type="dt"/>
          </p:nvPr>
        </p:nvSpPr>
        <p:spPr>
          <a:xfrm>
            <a:off x="7989828" y="4793878"/>
            <a:ext cx="742949" cy="228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1" name="Google Shape;141;p20"/>
          <p:cNvSpPr txBox="1"/>
          <p:nvPr>
            <p:ph idx="11" type="ftr"/>
          </p:nvPr>
        </p:nvSpPr>
        <p:spPr>
          <a:xfrm>
            <a:off x="420832" y="4793878"/>
            <a:ext cx="2894846" cy="228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2" name="Google Shape;142;p20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313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0"/>
          <p:cNvSpPr txBox="1"/>
          <p:nvPr>
            <p:ph idx="12" type="sldNum"/>
          </p:nvPr>
        </p:nvSpPr>
        <p:spPr>
          <a:xfrm>
            <a:off x="7764405" y="221797"/>
            <a:ext cx="628649" cy="57576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8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313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2" name="Google Shape;372;p3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" y="8"/>
            <a:ext cx="9143987" cy="5143492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352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9"/>
          <p:cNvSpPr txBox="1"/>
          <p:nvPr>
            <p:ph type="ctrTitle"/>
          </p:nvPr>
        </p:nvSpPr>
        <p:spPr>
          <a:xfrm>
            <a:off x="1100138" y="1840488"/>
            <a:ext cx="5804400" cy="99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>
                <a:solidFill>
                  <a:srgbClr val="0EDB88"/>
                </a:solidFill>
              </a:rPr>
              <a:t>Biletly</a:t>
            </a:r>
            <a:endParaRPr sz="6800">
              <a:solidFill>
                <a:srgbClr val="0EDB88"/>
              </a:solidFill>
            </a:endParaRPr>
          </a:p>
        </p:txBody>
      </p:sp>
      <p:sp>
        <p:nvSpPr>
          <p:cNvPr id="378" name="Google Shape;378;p39"/>
          <p:cNvSpPr txBox="1"/>
          <p:nvPr>
            <p:ph idx="1" type="subTitle"/>
          </p:nvPr>
        </p:nvSpPr>
        <p:spPr>
          <a:xfrm>
            <a:off x="1135463" y="2726438"/>
            <a:ext cx="4290000" cy="578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Mariano C, Tiago C, Ignacio G, Facundo 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</a:rPr>
              <a:t>5IC</a:t>
            </a:r>
            <a:endParaRPr sz="1200">
              <a:solidFill>
                <a:schemeClr val="accent1"/>
              </a:solidFill>
            </a:endParaRPr>
          </a:p>
        </p:txBody>
      </p:sp>
      <p:sp>
        <p:nvSpPr>
          <p:cNvPr id="379" name="Google Shape;379;p39"/>
          <p:cNvSpPr txBox="1"/>
          <p:nvPr>
            <p:ph idx="12" type="sldNum"/>
          </p:nvPr>
        </p:nvSpPr>
        <p:spPr>
          <a:xfrm>
            <a:off x="1490496" y="4673650"/>
            <a:ext cx="313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0" name="Google Shape;380;p3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6999" r="7008" t="0"/>
          <a:stretch/>
        </p:blipFill>
        <p:spPr>
          <a:xfrm>
            <a:off x="5367863" y="1015800"/>
            <a:ext cx="2675999" cy="31119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0"/>
          <p:cNvSpPr txBox="1"/>
          <p:nvPr>
            <p:ph idx="12" type="sldNum"/>
          </p:nvPr>
        </p:nvSpPr>
        <p:spPr>
          <a:xfrm>
            <a:off x="1490496" y="4673650"/>
            <a:ext cx="313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6" name="Google Shape;386;p40"/>
          <p:cNvSpPr txBox="1"/>
          <p:nvPr>
            <p:ph type="title"/>
          </p:nvPr>
        </p:nvSpPr>
        <p:spPr>
          <a:xfrm>
            <a:off x="720000" y="1796253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USO DE LA </a:t>
            </a:r>
            <a:r>
              <a:rPr lang="en"/>
              <a:t>TECNOLOGÍA</a:t>
            </a:r>
            <a:endParaRPr/>
          </a:p>
        </p:txBody>
      </p:sp>
      <p:sp>
        <p:nvSpPr>
          <p:cNvPr id="387" name="Google Shape;387;p40"/>
          <p:cNvSpPr/>
          <p:nvPr/>
        </p:nvSpPr>
        <p:spPr>
          <a:xfrm>
            <a:off x="854225" y="2635663"/>
            <a:ext cx="5781819" cy="71157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rgbClr val="0EDB88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Blinker"/>
              </a:rPr>
              <a:t>BLOCKCHAIN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1"/>
          <p:cNvSpPr txBox="1"/>
          <p:nvPr>
            <p:ph idx="12" type="sldNum"/>
          </p:nvPr>
        </p:nvSpPr>
        <p:spPr>
          <a:xfrm>
            <a:off x="1490496" y="4673650"/>
            <a:ext cx="313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3" name="Google Shape;393;p41"/>
          <p:cNvSpPr txBox="1"/>
          <p:nvPr>
            <p:ph type="title"/>
          </p:nvPr>
        </p:nvSpPr>
        <p:spPr>
          <a:xfrm>
            <a:off x="720000" y="653553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VENTA DE </a:t>
            </a:r>
            <a:r>
              <a:rPr lang="en">
                <a:solidFill>
                  <a:srgbClr val="0EDB88"/>
                </a:solidFill>
              </a:rPr>
              <a:t>ENTRADAS</a:t>
            </a:r>
            <a:endParaRPr>
              <a:solidFill>
                <a:srgbClr val="0EDB88"/>
              </a:solidFill>
            </a:endParaRPr>
          </a:p>
        </p:txBody>
      </p:sp>
      <p:sp>
        <p:nvSpPr>
          <p:cNvPr id="394" name="Google Shape;394;p41"/>
          <p:cNvSpPr/>
          <p:nvPr/>
        </p:nvSpPr>
        <p:spPr>
          <a:xfrm>
            <a:off x="1400904" y="1575134"/>
            <a:ext cx="739200" cy="5934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41"/>
          <p:cNvSpPr/>
          <p:nvPr/>
        </p:nvSpPr>
        <p:spPr>
          <a:xfrm>
            <a:off x="3268571" y="1575134"/>
            <a:ext cx="739200" cy="5934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41"/>
          <p:cNvSpPr/>
          <p:nvPr/>
        </p:nvSpPr>
        <p:spPr>
          <a:xfrm>
            <a:off x="5136237" y="1575134"/>
            <a:ext cx="739200" cy="5934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41"/>
          <p:cNvSpPr/>
          <p:nvPr/>
        </p:nvSpPr>
        <p:spPr>
          <a:xfrm>
            <a:off x="7003904" y="1575134"/>
            <a:ext cx="739200" cy="5934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41"/>
          <p:cNvSpPr txBox="1"/>
          <p:nvPr>
            <p:ph idx="4294967295" type="title"/>
          </p:nvPr>
        </p:nvSpPr>
        <p:spPr>
          <a:xfrm>
            <a:off x="759200" y="2704900"/>
            <a:ext cx="20226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INSEGURIDAD</a:t>
            </a:r>
            <a:endParaRPr sz="2400"/>
          </a:p>
        </p:txBody>
      </p:sp>
      <p:sp>
        <p:nvSpPr>
          <p:cNvPr id="399" name="Google Shape;399;p41"/>
          <p:cNvSpPr txBox="1"/>
          <p:nvPr>
            <p:ph idx="4294967295" type="subTitle"/>
          </p:nvPr>
        </p:nvSpPr>
        <p:spPr>
          <a:xfrm>
            <a:off x="888350" y="2289127"/>
            <a:ext cx="17643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 los compradores</a:t>
            </a:r>
            <a:endParaRPr/>
          </a:p>
        </p:txBody>
      </p:sp>
      <p:sp>
        <p:nvSpPr>
          <p:cNvPr id="400" name="Google Shape;400;p41"/>
          <p:cNvSpPr txBox="1"/>
          <p:nvPr>
            <p:ph idx="4294967295" type="title"/>
          </p:nvPr>
        </p:nvSpPr>
        <p:spPr>
          <a:xfrm>
            <a:off x="2756037" y="2697709"/>
            <a:ext cx="17643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ROBOS</a:t>
            </a:r>
            <a:endParaRPr sz="2400"/>
          </a:p>
        </p:txBody>
      </p:sp>
      <p:sp>
        <p:nvSpPr>
          <p:cNvPr id="401" name="Google Shape;401;p41"/>
          <p:cNvSpPr txBox="1"/>
          <p:nvPr>
            <p:ph idx="4294967295" type="subTitle"/>
          </p:nvPr>
        </p:nvSpPr>
        <p:spPr>
          <a:xfrm>
            <a:off x="2756037" y="2289127"/>
            <a:ext cx="17643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datos y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tarjetas</a:t>
            </a:r>
            <a:endParaRPr/>
          </a:p>
        </p:txBody>
      </p:sp>
      <p:sp>
        <p:nvSpPr>
          <p:cNvPr id="402" name="Google Shape;402;p41"/>
          <p:cNvSpPr txBox="1"/>
          <p:nvPr>
            <p:ph idx="4294967295" type="title"/>
          </p:nvPr>
        </p:nvSpPr>
        <p:spPr>
          <a:xfrm>
            <a:off x="4623675" y="2697715"/>
            <a:ext cx="17643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ESTAFA</a:t>
            </a:r>
            <a:endParaRPr sz="2400"/>
          </a:p>
        </p:txBody>
      </p:sp>
      <p:sp>
        <p:nvSpPr>
          <p:cNvPr id="403" name="Google Shape;403;p41"/>
          <p:cNvSpPr txBox="1"/>
          <p:nvPr>
            <p:ph idx="4294967295" type="subTitle"/>
          </p:nvPr>
        </p:nvSpPr>
        <p:spPr>
          <a:xfrm>
            <a:off x="4623675" y="2289132"/>
            <a:ext cx="17643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Compra de entradas no oficiales</a:t>
            </a:r>
            <a:endParaRPr/>
          </a:p>
        </p:txBody>
      </p:sp>
      <p:sp>
        <p:nvSpPr>
          <p:cNvPr id="404" name="Google Shape;404;p41"/>
          <p:cNvSpPr txBox="1"/>
          <p:nvPr>
            <p:ph idx="4294967295" type="title"/>
          </p:nvPr>
        </p:nvSpPr>
        <p:spPr>
          <a:xfrm>
            <a:off x="6491362" y="2697715"/>
            <a:ext cx="17643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REVENTA</a:t>
            </a:r>
            <a:endParaRPr sz="2400"/>
          </a:p>
        </p:txBody>
      </p:sp>
      <p:sp>
        <p:nvSpPr>
          <p:cNvPr id="405" name="Google Shape;405;p41"/>
          <p:cNvSpPr txBox="1"/>
          <p:nvPr>
            <p:ph idx="4294967295" type="subTitle"/>
          </p:nvPr>
        </p:nvSpPr>
        <p:spPr>
          <a:xfrm>
            <a:off x="6316450" y="2289125"/>
            <a:ext cx="21141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Problemas para empresas y organizadores</a:t>
            </a:r>
            <a:endParaRPr/>
          </a:p>
        </p:txBody>
      </p:sp>
      <p:sp>
        <p:nvSpPr>
          <p:cNvPr id="406" name="Google Shape;406;p41"/>
          <p:cNvSpPr/>
          <p:nvPr/>
        </p:nvSpPr>
        <p:spPr>
          <a:xfrm>
            <a:off x="1400904" y="3769009"/>
            <a:ext cx="739200" cy="5934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rgbClr val="0EDB88"/>
                </a:solidFill>
                <a:latin typeface="Blinker"/>
                <a:ea typeface="Blinker"/>
                <a:cs typeface="Blinker"/>
                <a:sym typeface="Blinker"/>
              </a:rPr>
              <a:t>1</a:t>
            </a:r>
            <a:endParaRPr b="1" sz="3200">
              <a:solidFill>
                <a:srgbClr val="0EDB88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407" name="Google Shape;407;p41"/>
          <p:cNvSpPr/>
          <p:nvPr/>
        </p:nvSpPr>
        <p:spPr>
          <a:xfrm>
            <a:off x="3268571" y="3769009"/>
            <a:ext cx="739200" cy="5934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rgbClr val="0EDB88"/>
                </a:solidFill>
                <a:latin typeface="Blinker"/>
                <a:ea typeface="Blinker"/>
                <a:cs typeface="Blinker"/>
                <a:sym typeface="Blinker"/>
              </a:rPr>
              <a:t>2</a:t>
            </a:r>
            <a:endParaRPr b="1" sz="3200">
              <a:solidFill>
                <a:srgbClr val="0EDB88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408" name="Google Shape;408;p41"/>
          <p:cNvSpPr/>
          <p:nvPr/>
        </p:nvSpPr>
        <p:spPr>
          <a:xfrm>
            <a:off x="5136237" y="3769009"/>
            <a:ext cx="739200" cy="5934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rgbClr val="0EDB88"/>
                </a:solidFill>
                <a:latin typeface="Blinker"/>
                <a:ea typeface="Blinker"/>
                <a:cs typeface="Blinker"/>
                <a:sym typeface="Blinker"/>
              </a:rPr>
              <a:t>3</a:t>
            </a:r>
            <a:endParaRPr b="1" sz="3200">
              <a:solidFill>
                <a:srgbClr val="0EDB88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409" name="Google Shape;409;p41"/>
          <p:cNvSpPr/>
          <p:nvPr/>
        </p:nvSpPr>
        <p:spPr>
          <a:xfrm>
            <a:off x="7003904" y="3769009"/>
            <a:ext cx="739200" cy="5934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rgbClr val="0EDB88"/>
                </a:solidFill>
                <a:latin typeface="Blinker"/>
                <a:ea typeface="Blinker"/>
                <a:cs typeface="Blinker"/>
                <a:sym typeface="Blinker"/>
              </a:rPr>
              <a:t>4</a:t>
            </a:r>
            <a:endParaRPr b="1" sz="3200">
              <a:solidFill>
                <a:srgbClr val="0EDB88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cxnSp>
        <p:nvCxnSpPr>
          <p:cNvPr id="410" name="Google Shape;410;p41"/>
          <p:cNvCxnSpPr>
            <a:stCxn id="406" idx="3"/>
            <a:endCxn id="407" idx="1"/>
          </p:cNvCxnSpPr>
          <p:nvPr/>
        </p:nvCxnSpPr>
        <p:spPr>
          <a:xfrm>
            <a:off x="2140104" y="4065709"/>
            <a:ext cx="1128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1" name="Google Shape;411;p41"/>
          <p:cNvCxnSpPr>
            <a:stCxn id="407" idx="3"/>
            <a:endCxn id="408" idx="1"/>
          </p:cNvCxnSpPr>
          <p:nvPr/>
        </p:nvCxnSpPr>
        <p:spPr>
          <a:xfrm>
            <a:off x="4007771" y="4065709"/>
            <a:ext cx="1128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2" name="Google Shape;412;p41"/>
          <p:cNvCxnSpPr>
            <a:stCxn id="408" idx="3"/>
            <a:endCxn id="409" idx="1"/>
          </p:cNvCxnSpPr>
          <p:nvPr/>
        </p:nvCxnSpPr>
        <p:spPr>
          <a:xfrm>
            <a:off x="5875437" y="4065709"/>
            <a:ext cx="1128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3" name="Google Shape;413;p41"/>
          <p:cNvCxnSpPr>
            <a:stCxn id="406" idx="0"/>
            <a:endCxn id="398" idx="2"/>
          </p:cNvCxnSpPr>
          <p:nvPr/>
        </p:nvCxnSpPr>
        <p:spPr>
          <a:xfrm rot="10800000">
            <a:off x="1770504" y="3232609"/>
            <a:ext cx="0" cy="536400"/>
          </a:xfrm>
          <a:prstGeom prst="straightConnector1">
            <a:avLst/>
          </a:prstGeom>
          <a:noFill/>
          <a:ln cap="flat" cmpd="sng" w="19050">
            <a:solidFill>
              <a:srgbClr val="0EDB8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4" name="Google Shape;414;p41"/>
          <p:cNvCxnSpPr>
            <a:stCxn id="407" idx="0"/>
            <a:endCxn id="400" idx="2"/>
          </p:cNvCxnSpPr>
          <p:nvPr/>
        </p:nvCxnSpPr>
        <p:spPr>
          <a:xfrm rot="10800000">
            <a:off x="3638171" y="3225409"/>
            <a:ext cx="0" cy="543600"/>
          </a:xfrm>
          <a:prstGeom prst="straightConnector1">
            <a:avLst/>
          </a:prstGeom>
          <a:noFill/>
          <a:ln cap="flat" cmpd="sng" w="19050">
            <a:solidFill>
              <a:srgbClr val="0EDB8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5" name="Google Shape;415;p41"/>
          <p:cNvCxnSpPr>
            <a:stCxn id="402" idx="2"/>
            <a:endCxn id="408" idx="0"/>
          </p:cNvCxnSpPr>
          <p:nvPr/>
        </p:nvCxnSpPr>
        <p:spPr>
          <a:xfrm>
            <a:off x="5505825" y="3225415"/>
            <a:ext cx="0" cy="543600"/>
          </a:xfrm>
          <a:prstGeom prst="straightConnector1">
            <a:avLst/>
          </a:prstGeom>
          <a:noFill/>
          <a:ln cap="flat" cmpd="sng" w="19050">
            <a:solidFill>
              <a:srgbClr val="0EDB8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6" name="Google Shape;416;p41"/>
          <p:cNvCxnSpPr>
            <a:stCxn id="404" idx="2"/>
            <a:endCxn id="409" idx="0"/>
          </p:cNvCxnSpPr>
          <p:nvPr/>
        </p:nvCxnSpPr>
        <p:spPr>
          <a:xfrm>
            <a:off x="7373512" y="3225415"/>
            <a:ext cx="0" cy="543600"/>
          </a:xfrm>
          <a:prstGeom prst="straightConnector1">
            <a:avLst/>
          </a:prstGeom>
          <a:noFill/>
          <a:ln cap="flat" cmpd="sng" w="19050">
            <a:solidFill>
              <a:srgbClr val="0EDB88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17" name="Google Shape;417;p41"/>
          <p:cNvGrpSpPr/>
          <p:nvPr/>
        </p:nvGrpSpPr>
        <p:grpSpPr>
          <a:xfrm>
            <a:off x="1615736" y="1697797"/>
            <a:ext cx="309517" cy="348071"/>
            <a:chOff x="2523000" y="1954875"/>
            <a:chExt cx="262325" cy="295000"/>
          </a:xfrm>
        </p:grpSpPr>
        <p:sp>
          <p:nvSpPr>
            <p:cNvPr id="418" name="Google Shape;418;p41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EDB88"/>
                </a:solidFill>
              </a:endParaRPr>
            </a:p>
          </p:txBody>
        </p:sp>
        <p:sp>
          <p:nvSpPr>
            <p:cNvPr id="419" name="Google Shape;419;p41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EDB88"/>
                </a:solidFill>
              </a:endParaRPr>
            </a:p>
          </p:txBody>
        </p:sp>
      </p:grpSp>
      <p:grpSp>
        <p:nvGrpSpPr>
          <p:cNvPr id="420" name="Google Shape;420;p41"/>
          <p:cNvGrpSpPr/>
          <p:nvPr/>
        </p:nvGrpSpPr>
        <p:grpSpPr>
          <a:xfrm>
            <a:off x="3463903" y="1697581"/>
            <a:ext cx="348513" cy="348513"/>
            <a:chOff x="5775900" y="2308125"/>
            <a:chExt cx="295375" cy="295375"/>
          </a:xfrm>
        </p:grpSpPr>
        <p:sp>
          <p:nvSpPr>
            <p:cNvPr id="421" name="Google Shape;421;p41"/>
            <p:cNvSpPr/>
            <p:nvPr/>
          </p:nvSpPr>
          <p:spPr>
            <a:xfrm>
              <a:off x="5984625" y="2482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41"/>
            <p:cNvSpPr/>
            <p:nvPr/>
          </p:nvSpPr>
          <p:spPr>
            <a:xfrm>
              <a:off x="5775900" y="23081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41"/>
            <p:cNvSpPr/>
            <p:nvPr/>
          </p:nvSpPr>
          <p:spPr>
            <a:xfrm>
              <a:off x="5984625" y="25089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41"/>
            <p:cNvSpPr/>
            <p:nvPr/>
          </p:nvSpPr>
          <p:spPr>
            <a:xfrm>
              <a:off x="5845200" y="239555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41"/>
            <p:cNvSpPr/>
            <p:nvPr/>
          </p:nvSpPr>
          <p:spPr>
            <a:xfrm>
              <a:off x="5845200" y="243100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6" name="Google Shape;426;p41"/>
          <p:cNvGrpSpPr/>
          <p:nvPr/>
        </p:nvGrpSpPr>
        <p:grpSpPr>
          <a:xfrm>
            <a:off x="5331111" y="1697563"/>
            <a:ext cx="349457" cy="348542"/>
            <a:chOff x="3599700" y="1954475"/>
            <a:chExt cx="296175" cy="295400"/>
          </a:xfrm>
        </p:grpSpPr>
        <p:sp>
          <p:nvSpPr>
            <p:cNvPr id="427" name="Google Shape;427;p41"/>
            <p:cNvSpPr/>
            <p:nvPr/>
          </p:nvSpPr>
          <p:spPr>
            <a:xfrm>
              <a:off x="3599700" y="195447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41"/>
            <p:cNvSpPr/>
            <p:nvPr/>
          </p:nvSpPr>
          <p:spPr>
            <a:xfrm>
              <a:off x="3825750" y="20757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41"/>
            <p:cNvSpPr/>
            <p:nvPr/>
          </p:nvSpPr>
          <p:spPr>
            <a:xfrm>
              <a:off x="3633550" y="20757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0" name="Google Shape;430;p41"/>
          <p:cNvGrpSpPr/>
          <p:nvPr/>
        </p:nvGrpSpPr>
        <p:grpSpPr>
          <a:xfrm>
            <a:off x="7189001" y="1687575"/>
            <a:ext cx="368987" cy="368525"/>
            <a:chOff x="-60620800" y="2304600"/>
            <a:chExt cx="319000" cy="318600"/>
          </a:xfrm>
        </p:grpSpPr>
        <p:sp>
          <p:nvSpPr>
            <p:cNvPr id="431" name="Google Shape;431;p41"/>
            <p:cNvSpPr/>
            <p:nvPr/>
          </p:nvSpPr>
          <p:spPr>
            <a:xfrm>
              <a:off x="-60620800" y="2304600"/>
              <a:ext cx="319000" cy="318600"/>
            </a:xfrm>
            <a:custGeom>
              <a:rect b="b" l="l" r="r" t="t"/>
              <a:pathLst>
                <a:path extrusionOk="0" h="12744" w="1276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41"/>
            <p:cNvSpPr/>
            <p:nvPr/>
          </p:nvSpPr>
          <p:spPr>
            <a:xfrm>
              <a:off x="-60491625" y="2560150"/>
              <a:ext cx="144925" cy="20525"/>
            </a:xfrm>
            <a:custGeom>
              <a:rect b="b" l="l" r="r" t="t"/>
              <a:pathLst>
                <a:path extrusionOk="0" h="821" w="5797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41"/>
            <p:cNvSpPr/>
            <p:nvPr/>
          </p:nvSpPr>
          <p:spPr>
            <a:xfrm>
              <a:off x="-60573550" y="2445950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2"/>
          <p:cNvSpPr txBox="1"/>
          <p:nvPr>
            <p:ph idx="7" type="subTitle"/>
          </p:nvPr>
        </p:nvSpPr>
        <p:spPr>
          <a:xfrm>
            <a:off x="717550" y="2475600"/>
            <a:ext cx="2250900" cy="5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REGISTRO</a:t>
            </a:r>
            <a:endParaRPr/>
          </a:p>
        </p:txBody>
      </p:sp>
      <p:sp>
        <p:nvSpPr>
          <p:cNvPr id="439" name="Google Shape;439;p42"/>
          <p:cNvSpPr txBox="1"/>
          <p:nvPr>
            <p:ph idx="12" type="sldNum"/>
          </p:nvPr>
        </p:nvSpPr>
        <p:spPr>
          <a:xfrm>
            <a:off x="1490496" y="4673650"/>
            <a:ext cx="313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0" name="Google Shape;440;p42"/>
          <p:cNvSpPr txBox="1"/>
          <p:nvPr>
            <p:ph type="title"/>
          </p:nvPr>
        </p:nvSpPr>
        <p:spPr>
          <a:xfrm>
            <a:off x="816909" y="1650410"/>
            <a:ext cx="7392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EDB88"/>
                </a:solidFill>
              </a:rPr>
              <a:t>01</a:t>
            </a:r>
            <a:endParaRPr>
              <a:solidFill>
                <a:srgbClr val="0EDB88"/>
              </a:solidFill>
            </a:endParaRPr>
          </a:p>
        </p:txBody>
      </p:sp>
      <p:sp>
        <p:nvSpPr>
          <p:cNvPr id="441" name="Google Shape;441;p42"/>
          <p:cNvSpPr txBox="1"/>
          <p:nvPr>
            <p:ph idx="1" type="subTitle"/>
          </p:nvPr>
        </p:nvSpPr>
        <p:spPr>
          <a:xfrm>
            <a:off x="722270" y="3014121"/>
            <a:ext cx="2250900" cy="14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Registrar a los propietarios de las entradas con el uso de la Blockchain</a:t>
            </a:r>
            <a:endParaRPr/>
          </a:p>
        </p:txBody>
      </p:sp>
      <p:sp>
        <p:nvSpPr>
          <p:cNvPr id="442" name="Google Shape;442;p42"/>
          <p:cNvSpPr txBox="1"/>
          <p:nvPr>
            <p:ph idx="2" type="title"/>
          </p:nvPr>
        </p:nvSpPr>
        <p:spPr>
          <a:xfrm>
            <a:off x="3500709" y="1650410"/>
            <a:ext cx="7392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EDB88"/>
                </a:solidFill>
              </a:rPr>
              <a:t>02</a:t>
            </a:r>
            <a:endParaRPr>
              <a:solidFill>
                <a:srgbClr val="0EDB88"/>
              </a:solidFill>
            </a:endParaRPr>
          </a:p>
        </p:txBody>
      </p:sp>
      <p:sp>
        <p:nvSpPr>
          <p:cNvPr id="443" name="Google Shape;443;p42"/>
          <p:cNvSpPr txBox="1"/>
          <p:nvPr>
            <p:ph idx="3" type="subTitle"/>
          </p:nvPr>
        </p:nvSpPr>
        <p:spPr>
          <a:xfrm>
            <a:off x="3406250" y="3014121"/>
            <a:ext cx="2250900" cy="14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Envío de tokens no fungibles a los compradores de entradas</a:t>
            </a:r>
            <a:endParaRPr/>
          </a:p>
        </p:txBody>
      </p:sp>
      <p:sp>
        <p:nvSpPr>
          <p:cNvPr id="444" name="Google Shape;444;p42"/>
          <p:cNvSpPr txBox="1"/>
          <p:nvPr>
            <p:ph idx="4" type="title"/>
          </p:nvPr>
        </p:nvSpPr>
        <p:spPr>
          <a:xfrm>
            <a:off x="6184509" y="1650410"/>
            <a:ext cx="7392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EDB88"/>
                </a:solidFill>
              </a:rPr>
              <a:t>03</a:t>
            </a:r>
            <a:endParaRPr>
              <a:solidFill>
                <a:srgbClr val="0EDB88"/>
              </a:solidFill>
            </a:endParaRPr>
          </a:p>
        </p:txBody>
      </p:sp>
      <p:sp>
        <p:nvSpPr>
          <p:cNvPr id="445" name="Google Shape;445;p42"/>
          <p:cNvSpPr txBox="1"/>
          <p:nvPr>
            <p:ph idx="5" type="subTitle"/>
          </p:nvPr>
        </p:nvSpPr>
        <p:spPr>
          <a:xfrm>
            <a:off x="6090050" y="3014121"/>
            <a:ext cx="2246100" cy="14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 evitarla, controlarla, o incluso obtener un porcentaje dela misma</a:t>
            </a:r>
            <a:endParaRPr/>
          </a:p>
        </p:txBody>
      </p:sp>
      <p:sp>
        <p:nvSpPr>
          <p:cNvPr id="446" name="Google Shape;446;p42"/>
          <p:cNvSpPr txBox="1"/>
          <p:nvPr>
            <p:ph idx="6" type="title"/>
          </p:nvPr>
        </p:nvSpPr>
        <p:spPr>
          <a:xfrm>
            <a:off x="722450" y="70857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NUESTRA </a:t>
            </a:r>
            <a:r>
              <a:rPr lang="en">
                <a:solidFill>
                  <a:srgbClr val="0EDB88"/>
                </a:solidFill>
              </a:rPr>
              <a:t>SOLUCIÓN</a:t>
            </a:r>
            <a:endParaRPr>
              <a:solidFill>
                <a:srgbClr val="0EDB88"/>
              </a:solidFill>
            </a:endParaRPr>
          </a:p>
        </p:txBody>
      </p:sp>
      <p:sp>
        <p:nvSpPr>
          <p:cNvPr id="447" name="Google Shape;447;p42"/>
          <p:cNvSpPr txBox="1"/>
          <p:nvPr>
            <p:ph idx="8" type="subTitle"/>
          </p:nvPr>
        </p:nvSpPr>
        <p:spPr>
          <a:xfrm>
            <a:off x="3406250" y="2475600"/>
            <a:ext cx="2250900" cy="5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NFTs</a:t>
            </a:r>
            <a:endParaRPr/>
          </a:p>
        </p:txBody>
      </p:sp>
      <p:sp>
        <p:nvSpPr>
          <p:cNvPr id="448" name="Google Shape;448;p42"/>
          <p:cNvSpPr txBox="1"/>
          <p:nvPr>
            <p:ph idx="9" type="subTitle"/>
          </p:nvPr>
        </p:nvSpPr>
        <p:spPr>
          <a:xfrm>
            <a:off x="6094761" y="2475600"/>
            <a:ext cx="2246100" cy="5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REVENTA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3"/>
          <p:cNvSpPr txBox="1"/>
          <p:nvPr>
            <p:ph idx="1" type="subTitle"/>
          </p:nvPr>
        </p:nvSpPr>
        <p:spPr>
          <a:xfrm>
            <a:off x="555988" y="1610250"/>
            <a:ext cx="4435500" cy="19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Integración con empresas existentes y organizadores de eventos.</a:t>
            </a:r>
            <a:endParaRPr sz="1300"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Implementación de NFTs y Smart Contracts para la definición de seguridad.</a:t>
            </a:r>
            <a:endParaRPr sz="1300"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Dar visión sobre las ventajas que da la Blockchain.</a:t>
            </a:r>
            <a:endParaRPr sz="1300"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●"/>
            </a:pPr>
            <a:r>
              <a:rPr lang="en" sz="1300"/>
              <a:t>Organización y generación previa de NFTs en base a los eventos y fechas a futuro.</a:t>
            </a:r>
            <a:endParaRPr sz="1300"/>
          </a:p>
        </p:txBody>
      </p:sp>
      <p:sp>
        <p:nvSpPr>
          <p:cNvPr id="454" name="Google Shape;454;p43"/>
          <p:cNvSpPr txBox="1"/>
          <p:nvPr>
            <p:ph idx="12" type="sldNum"/>
          </p:nvPr>
        </p:nvSpPr>
        <p:spPr>
          <a:xfrm>
            <a:off x="1490496" y="4673650"/>
            <a:ext cx="313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5" name="Google Shape;455;p43"/>
          <p:cNvSpPr txBox="1"/>
          <p:nvPr>
            <p:ph type="title"/>
          </p:nvPr>
        </p:nvSpPr>
        <p:spPr>
          <a:xfrm>
            <a:off x="720000" y="653553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DESARROLLO DEL </a:t>
            </a:r>
            <a:r>
              <a:rPr lang="en">
                <a:solidFill>
                  <a:srgbClr val="0EDB88"/>
                </a:solidFill>
              </a:rPr>
              <a:t>PROYECTO</a:t>
            </a:r>
            <a:endParaRPr>
              <a:solidFill>
                <a:srgbClr val="0EDB88"/>
              </a:solidFill>
            </a:endParaRPr>
          </a:p>
        </p:txBody>
      </p:sp>
      <p:grpSp>
        <p:nvGrpSpPr>
          <p:cNvPr id="456" name="Google Shape;456;p43"/>
          <p:cNvGrpSpPr/>
          <p:nvPr/>
        </p:nvGrpSpPr>
        <p:grpSpPr>
          <a:xfrm>
            <a:off x="5219735" y="1715478"/>
            <a:ext cx="3368287" cy="1712527"/>
            <a:chOff x="238125" y="1038125"/>
            <a:chExt cx="7146800" cy="3633625"/>
          </a:xfrm>
        </p:grpSpPr>
        <p:sp>
          <p:nvSpPr>
            <p:cNvPr id="457" name="Google Shape;457;p43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43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43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43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43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43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43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43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43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43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43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43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43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43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43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43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43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43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43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43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43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43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43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43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3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43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3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43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43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3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43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43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3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43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43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43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43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43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43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43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43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43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43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43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43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43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3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3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43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43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3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3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43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43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43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43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43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43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43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43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43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43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43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43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43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43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43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43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43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43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43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3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43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3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3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3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3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3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43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43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43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43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43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43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43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43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43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43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43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43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43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43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43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43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43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43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43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3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43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3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3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43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43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3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3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43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3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3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3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3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3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3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3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3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43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43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43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43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3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43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43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43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43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43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3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3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3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3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43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43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43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43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43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43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43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43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43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43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3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3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43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43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3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43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43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3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3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43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43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3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3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43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43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43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3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43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3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3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3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3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3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3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3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3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3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43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3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43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43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43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43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3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3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3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3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3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43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3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3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3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3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3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3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3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3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3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3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3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3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3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43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43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43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43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3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3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3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3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3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3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43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43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3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43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43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43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3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3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3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43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43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43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43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43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43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3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43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43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43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43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3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43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3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43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43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43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43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43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43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43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43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43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43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43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43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43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43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43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43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43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43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43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43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43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43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43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43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43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43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43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43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43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43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43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43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43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3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43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43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43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43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3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43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43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43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43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43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43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43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43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43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3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3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3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43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3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3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43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43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3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43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43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3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43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43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43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43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43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43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3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43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3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3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3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3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3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3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3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3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43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43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3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3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3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3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3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3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3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3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3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3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3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3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3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3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3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3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3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3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3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3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3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3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3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3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3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43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43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3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43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3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3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3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43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3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3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3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3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3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3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3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3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3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3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3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3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43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3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3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43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3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43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43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3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3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43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3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3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3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3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3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3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3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3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3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43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43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3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43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43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3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43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43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43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43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43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43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3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43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43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3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3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3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3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43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3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43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43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43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3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3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3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3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3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3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3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3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3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3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3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3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3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3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43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43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3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3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3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43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43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3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3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43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43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43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43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43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3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3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3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43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43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3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43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43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43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43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43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43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43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43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43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43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43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43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43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43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43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43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43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43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43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43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43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43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43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43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43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43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43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43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3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3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3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3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3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43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3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3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3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3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3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3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43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3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3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43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43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43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43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43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43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43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43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43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43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43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43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43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43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3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43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43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43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43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3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3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43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43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43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3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3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43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43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3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43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43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43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43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43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43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43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43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43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43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43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43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43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43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43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43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3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3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3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3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43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43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3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43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43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43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43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43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43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43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43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3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43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43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43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43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43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43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43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43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43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43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43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43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43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3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3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3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43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3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3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3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3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3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3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3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43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43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3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43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43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3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43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3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3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3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3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3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3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3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3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3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3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3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3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43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3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3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43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43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3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3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3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3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3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3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3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3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3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3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3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3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3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3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43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43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3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3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43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3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3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3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3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3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3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3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3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43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43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3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43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3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43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3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3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43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3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3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3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3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3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3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3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3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3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3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3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3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3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3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3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3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3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3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3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3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3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3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3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3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3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3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3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3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3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3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3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3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3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3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43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43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43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3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43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43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43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43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43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3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3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3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3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3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3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3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3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3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3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3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3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3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3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3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3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3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3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3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3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3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3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3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43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43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43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43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43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43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43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43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43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43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43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43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43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43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43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43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43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43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43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43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43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43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43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43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43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43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43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43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43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43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43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43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43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3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3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3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43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43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43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3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3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3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3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43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43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3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3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3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3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3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3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3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43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3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3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3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3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3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43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3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3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3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3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3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3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3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3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3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43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3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3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3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3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43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43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3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3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3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3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3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3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3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43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43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3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3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3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3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3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43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43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3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3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3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3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43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43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43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43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43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43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43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43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43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43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43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43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43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3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43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43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3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3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3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3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3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43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43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3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43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43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3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3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3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3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3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3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3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3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3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3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3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3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3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3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3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3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3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3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3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3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3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3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3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3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3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3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3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3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3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3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3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3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3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3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3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3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3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3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3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3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3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3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3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3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3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3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3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3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3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3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3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3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3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3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3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3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3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3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3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3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3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3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3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3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3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3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3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3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3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3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3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3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3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3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3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3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3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3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3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3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3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3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3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3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3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3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3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3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3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3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3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3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3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3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3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3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3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3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3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3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3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3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3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3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3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3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3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3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3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3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3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3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3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3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3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3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3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3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3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3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3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3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3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3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3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3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3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3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3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3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3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3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3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3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3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3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3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3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3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3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3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3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3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3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3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3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3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3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3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3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3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3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3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3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3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3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3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3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3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3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3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3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3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3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3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3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3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3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3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3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3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3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3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3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3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3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3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3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3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3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3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3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3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3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3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3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3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3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3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3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3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3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3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3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3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3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3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3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3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3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3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3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3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3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3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3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3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3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3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3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3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3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3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3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3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3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3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3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3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3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3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3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3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3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3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3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3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3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3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3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3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3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3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3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3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3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3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3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3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3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3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3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3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3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3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3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3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3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3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3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3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3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3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3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3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3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3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3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3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3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3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3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3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3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3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3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3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3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3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3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3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3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3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43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3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3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3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3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3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3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3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3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43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3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3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3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3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3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3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3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3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3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3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3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3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3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3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3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3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3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3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3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3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3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3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3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3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3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3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3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3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3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3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3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3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3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3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3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3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3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3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3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3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3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43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43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43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43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43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43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43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43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43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43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43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43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43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43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43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43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43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43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43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43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43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43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43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43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43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43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43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43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43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43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43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43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43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43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43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43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43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43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43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43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43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43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43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43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43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43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43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43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43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43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43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43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43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43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43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43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43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43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43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43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43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43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43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43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43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43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43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43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43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43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43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43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43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43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43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43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43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43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43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43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43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43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43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43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43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43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43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43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43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43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43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43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43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43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43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43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3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3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3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3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43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43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43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43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43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43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43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43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43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43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43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43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43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43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43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43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43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43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43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43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43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43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43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43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43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43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43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43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43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43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43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43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43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43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43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43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43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43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43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43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3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43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43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43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43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43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43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43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43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43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43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43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43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43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43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43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43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43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43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43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43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43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43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43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43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43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43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43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43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43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43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43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43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43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43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43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43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43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43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43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3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3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3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3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43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43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43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43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43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43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43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43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43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43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43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3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43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43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43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43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43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3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43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43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43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43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43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43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43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43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3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3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43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43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43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43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43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43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3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43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43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3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43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43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43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43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43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43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43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43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43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43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43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3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3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3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3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3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3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3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3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43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43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43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43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43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43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43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43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43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43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43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43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43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43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43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43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43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43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43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43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43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43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43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43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43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43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43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43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43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43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43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43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43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43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43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43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43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43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43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43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43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43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43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43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43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43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43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43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43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43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43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43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43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43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43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43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43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43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43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43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43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43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43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43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43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43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43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43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43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43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43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43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43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43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43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43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43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43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43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43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43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43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43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43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43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43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43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43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43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43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43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43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43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43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43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43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43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43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43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43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43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43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43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43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43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43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43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43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43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43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43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43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43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43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43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43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43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43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43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43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43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43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43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43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43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43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43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43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43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43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43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43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43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43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43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43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43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43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43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43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43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43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43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43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43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43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43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43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43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43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43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43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43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43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43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43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43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43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43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43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43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43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43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43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43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43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43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43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43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43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43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43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43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43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43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43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43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43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43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43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43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43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43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43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43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43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43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43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43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43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43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43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43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43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43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43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43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43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43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43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43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43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43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43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43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43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2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Google Shape;2033;p44"/>
          <p:cNvSpPr/>
          <p:nvPr/>
        </p:nvSpPr>
        <p:spPr>
          <a:xfrm>
            <a:off x="4769329" y="2148096"/>
            <a:ext cx="739200" cy="5934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4" name="Google Shape;2034;p44"/>
          <p:cNvSpPr txBox="1"/>
          <p:nvPr>
            <p:ph idx="12" type="sldNum"/>
          </p:nvPr>
        </p:nvSpPr>
        <p:spPr>
          <a:xfrm>
            <a:off x="1490496" y="4673650"/>
            <a:ext cx="313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35" name="Google Shape;2035;p44"/>
          <p:cNvSpPr txBox="1"/>
          <p:nvPr>
            <p:ph type="ctrTitle"/>
          </p:nvPr>
        </p:nvSpPr>
        <p:spPr>
          <a:xfrm>
            <a:off x="738450" y="1831688"/>
            <a:ext cx="32634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REDES</a:t>
            </a:r>
            <a:r>
              <a:rPr lang="en">
                <a:solidFill>
                  <a:srgbClr val="0EDB88"/>
                </a:solidFill>
              </a:rPr>
              <a:t>!</a:t>
            </a:r>
            <a:endParaRPr>
              <a:solidFill>
                <a:srgbClr val="0EDB88"/>
              </a:solidFill>
            </a:endParaRPr>
          </a:p>
        </p:txBody>
      </p:sp>
      <p:sp>
        <p:nvSpPr>
          <p:cNvPr id="2036" name="Google Shape;2036;p44"/>
          <p:cNvSpPr txBox="1"/>
          <p:nvPr/>
        </p:nvSpPr>
        <p:spPr>
          <a:xfrm>
            <a:off x="787925" y="2870813"/>
            <a:ext cx="3263400" cy="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Seguí nuestro proyecto</a:t>
            </a:r>
            <a:endParaRPr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2037" name="Google Shape;2037;p44"/>
          <p:cNvSpPr/>
          <p:nvPr/>
        </p:nvSpPr>
        <p:spPr>
          <a:xfrm>
            <a:off x="3761629" y="2148096"/>
            <a:ext cx="739200" cy="5934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38" name="Google Shape;2038;p44"/>
          <p:cNvGrpSpPr/>
          <p:nvPr/>
        </p:nvGrpSpPr>
        <p:grpSpPr>
          <a:xfrm>
            <a:off x="3927517" y="2241090"/>
            <a:ext cx="407432" cy="407391"/>
            <a:chOff x="812101" y="2571761"/>
            <a:chExt cx="417066" cy="417024"/>
          </a:xfrm>
        </p:grpSpPr>
        <p:sp>
          <p:nvSpPr>
            <p:cNvPr id="2039" name="Google Shape;2039;p44"/>
            <p:cNvSpPr/>
            <p:nvPr/>
          </p:nvSpPr>
          <p:spPr>
            <a:xfrm>
              <a:off x="935084" y="2694744"/>
              <a:ext cx="171071" cy="171071"/>
            </a:xfrm>
            <a:custGeom>
              <a:rect b="b" l="l" r="r" t="t"/>
              <a:pathLst>
                <a:path extrusionOk="0" h="8197" w="8197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44"/>
            <p:cNvSpPr/>
            <p:nvPr/>
          </p:nvSpPr>
          <p:spPr>
            <a:xfrm>
              <a:off x="860977" y="2620616"/>
              <a:ext cx="319311" cy="319290"/>
            </a:xfrm>
            <a:custGeom>
              <a:rect b="b" l="l" r="r" t="t"/>
              <a:pathLst>
                <a:path extrusionOk="0" h="15299" w="1530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44"/>
            <p:cNvSpPr/>
            <p:nvPr/>
          </p:nvSpPr>
          <p:spPr>
            <a:xfrm>
              <a:off x="812101" y="2571761"/>
              <a:ext cx="417066" cy="417024"/>
            </a:xfrm>
            <a:custGeom>
              <a:rect b="b" l="l" r="r" t="t"/>
              <a:pathLst>
                <a:path extrusionOk="0" h="19982" w="19984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44"/>
            <p:cNvSpPr/>
            <p:nvPr/>
          </p:nvSpPr>
          <p:spPr>
            <a:xfrm>
              <a:off x="1081712" y="2670306"/>
              <a:ext cx="48878" cy="48898"/>
            </a:xfrm>
            <a:custGeom>
              <a:rect b="b" l="l" r="r" t="t"/>
              <a:pathLst>
                <a:path extrusionOk="0" h="2343" w="2342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3" name="Google Shape;2043;p44"/>
          <p:cNvGrpSpPr/>
          <p:nvPr/>
        </p:nvGrpSpPr>
        <p:grpSpPr>
          <a:xfrm>
            <a:off x="4935250" y="2247975"/>
            <a:ext cx="407400" cy="393600"/>
            <a:chOff x="2905625" y="3703013"/>
            <a:chExt cx="407400" cy="393600"/>
          </a:xfrm>
        </p:grpSpPr>
        <p:sp>
          <p:nvSpPr>
            <p:cNvPr id="2044" name="Google Shape;2044;p44"/>
            <p:cNvSpPr/>
            <p:nvPr/>
          </p:nvSpPr>
          <p:spPr>
            <a:xfrm>
              <a:off x="2905625" y="3703013"/>
              <a:ext cx="407400" cy="393600"/>
            </a:xfrm>
            <a:prstGeom prst="roundRect">
              <a:avLst>
                <a:gd fmla="val 10664" name="adj"/>
              </a:avLst>
            </a:prstGeom>
            <a:noFill/>
            <a:ln cap="flat" cmpd="sng" w="19050">
              <a:solidFill>
                <a:srgbClr val="0EDB8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44"/>
            <p:cNvSpPr/>
            <p:nvPr/>
          </p:nvSpPr>
          <p:spPr>
            <a:xfrm>
              <a:off x="2952563" y="3771981"/>
              <a:ext cx="313515" cy="255686"/>
            </a:xfrm>
            <a:custGeom>
              <a:rect b="b" l="l" r="r" t="t"/>
              <a:pathLst>
                <a:path extrusionOk="0" h="16377" w="20081">
                  <a:moveTo>
                    <a:pt x="13632" y="1165"/>
                  </a:moveTo>
                  <a:cubicBezTo>
                    <a:pt x="14903" y="1165"/>
                    <a:pt x="15458" y="1658"/>
                    <a:pt x="15826" y="1984"/>
                  </a:cubicBezTo>
                  <a:cubicBezTo>
                    <a:pt x="16040" y="2173"/>
                    <a:pt x="16244" y="2353"/>
                    <a:pt x="16548" y="2353"/>
                  </a:cubicBezTo>
                  <a:cubicBezTo>
                    <a:pt x="16762" y="2353"/>
                    <a:pt x="17038" y="2293"/>
                    <a:pt x="17344" y="2196"/>
                  </a:cubicBezTo>
                  <a:lnTo>
                    <a:pt x="17344" y="2196"/>
                  </a:lnTo>
                  <a:cubicBezTo>
                    <a:pt x="17236" y="2288"/>
                    <a:pt x="17119" y="2376"/>
                    <a:pt x="16995" y="2461"/>
                  </a:cubicBezTo>
                  <a:cubicBezTo>
                    <a:pt x="16780" y="2612"/>
                    <a:pt x="16689" y="2889"/>
                    <a:pt x="16778" y="3137"/>
                  </a:cubicBezTo>
                  <a:cubicBezTo>
                    <a:pt x="16861" y="3373"/>
                    <a:pt x="17082" y="3528"/>
                    <a:pt x="17329" y="3528"/>
                  </a:cubicBezTo>
                  <a:cubicBezTo>
                    <a:pt x="17343" y="3528"/>
                    <a:pt x="17358" y="3527"/>
                    <a:pt x="17372" y="3526"/>
                  </a:cubicBezTo>
                  <a:cubicBezTo>
                    <a:pt x="17475" y="3519"/>
                    <a:pt x="17576" y="3508"/>
                    <a:pt x="17680" y="3494"/>
                  </a:cubicBezTo>
                  <a:lnTo>
                    <a:pt x="17680" y="3494"/>
                  </a:lnTo>
                  <a:cubicBezTo>
                    <a:pt x="17275" y="3802"/>
                    <a:pt x="16921" y="3990"/>
                    <a:pt x="16937" y="4786"/>
                  </a:cubicBezTo>
                  <a:cubicBezTo>
                    <a:pt x="16937" y="4826"/>
                    <a:pt x="16939" y="4881"/>
                    <a:pt x="16939" y="4971"/>
                  </a:cubicBezTo>
                  <a:cubicBezTo>
                    <a:pt x="16939" y="6510"/>
                    <a:pt x="16350" y="9097"/>
                    <a:pt x="14694" y="11320"/>
                  </a:cubicBezTo>
                  <a:cubicBezTo>
                    <a:pt x="13372" y="13093"/>
                    <a:pt x="10896" y="15207"/>
                    <a:pt x="6611" y="15207"/>
                  </a:cubicBezTo>
                  <a:cubicBezTo>
                    <a:pt x="5368" y="15207"/>
                    <a:pt x="4159" y="14996"/>
                    <a:pt x="3001" y="14582"/>
                  </a:cubicBezTo>
                  <a:cubicBezTo>
                    <a:pt x="4359" y="14345"/>
                    <a:pt x="5612" y="13799"/>
                    <a:pt x="6698" y="12960"/>
                  </a:cubicBezTo>
                  <a:cubicBezTo>
                    <a:pt x="6893" y="12812"/>
                    <a:pt x="6972" y="12557"/>
                    <a:pt x="6900" y="12323"/>
                  </a:cubicBezTo>
                  <a:cubicBezTo>
                    <a:pt x="6827" y="12090"/>
                    <a:pt x="6617" y="11925"/>
                    <a:pt x="6372" y="11913"/>
                  </a:cubicBezTo>
                  <a:cubicBezTo>
                    <a:pt x="5203" y="11849"/>
                    <a:pt x="4280" y="11209"/>
                    <a:pt x="3767" y="10448"/>
                  </a:cubicBezTo>
                  <a:cubicBezTo>
                    <a:pt x="3968" y="10434"/>
                    <a:pt x="4207" y="10404"/>
                    <a:pt x="4564" y="10340"/>
                  </a:cubicBezTo>
                  <a:cubicBezTo>
                    <a:pt x="4832" y="10294"/>
                    <a:pt x="5030" y="10071"/>
                    <a:pt x="5047" y="9801"/>
                  </a:cubicBezTo>
                  <a:cubicBezTo>
                    <a:pt x="5065" y="9532"/>
                    <a:pt x="4895" y="9286"/>
                    <a:pt x="4637" y="9205"/>
                  </a:cubicBezTo>
                  <a:cubicBezTo>
                    <a:pt x="3296" y="8787"/>
                    <a:pt x="2498" y="8025"/>
                    <a:pt x="2180" y="6838"/>
                  </a:cubicBezTo>
                  <a:lnTo>
                    <a:pt x="2180" y="6838"/>
                  </a:lnTo>
                  <a:cubicBezTo>
                    <a:pt x="2390" y="6891"/>
                    <a:pt x="2642" y="6933"/>
                    <a:pt x="3057" y="6986"/>
                  </a:cubicBezTo>
                  <a:cubicBezTo>
                    <a:pt x="3081" y="6989"/>
                    <a:pt x="3105" y="6991"/>
                    <a:pt x="3129" y="6991"/>
                  </a:cubicBezTo>
                  <a:cubicBezTo>
                    <a:pt x="3359" y="6991"/>
                    <a:pt x="3571" y="6854"/>
                    <a:pt x="3666" y="6640"/>
                  </a:cubicBezTo>
                  <a:cubicBezTo>
                    <a:pt x="3770" y="6403"/>
                    <a:pt x="3707" y="6125"/>
                    <a:pt x="3508" y="5957"/>
                  </a:cubicBezTo>
                  <a:cubicBezTo>
                    <a:pt x="2014" y="4697"/>
                    <a:pt x="1936" y="3409"/>
                    <a:pt x="2210" y="2373"/>
                  </a:cubicBezTo>
                  <a:lnTo>
                    <a:pt x="2210" y="2373"/>
                  </a:lnTo>
                  <a:cubicBezTo>
                    <a:pt x="4267" y="4464"/>
                    <a:pt x="6801" y="5670"/>
                    <a:pt x="9880" y="5882"/>
                  </a:cubicBezTo>
                  <a:cubicBezTo>
                    <a:pt x="9894" y="5883"/>
                    <a:pt x="9908" y="5884"/>
                    <a:pt x="9921" y="5884"/>
                  </a:cubicBezTo>
                  <a:cubicBezTo>
                    <a:pt x="10265" y="5884"/>
                    <a:pt x="10539" y="5586"/>
                    <a:pt x="10503" y="5239"/>
                  </a:cubicBezTo>
                  <a:cubicBezTo>
                    <a:pt x="10372" y="3940"/>
                    <a:pt x="10634" y="2919"/>
                    <a:pt x="11281" y="2203"/>
                  </a:cubicBezTo>
                  <a:cubicBezTo>
                    <a:pt x="11975" y="1437"/>
                    <a:pt x="12981" y="1165"/>
                    <a:pt x="13632" y="1165"/>
                  </a:cubicBezTo>
                  <a:close/>
                  <a:moveTo>
                    <a:pt x="13631" y="1"/>
                  </a:moveTo>
                  <a:cubicBezTo>
                    <a:pt x="12698" y="1"/>
                    <a:pt x="11363" y="368"/>
                    <a:pt x="10413" y="1418"/>
                  </a:cubicBezTo>
                  <a:cubicBezTo>
                    <a:pt x="9665" y="2245"/>
                    <a:pt x="9291" y="3332"/>
                    <a:pt x="9300" y="4649"/>
                  </a:cubicBezTo>
                  <a:cubicBezTo>
                    <a:pt x="6556" y="4315"/>
                    <a:pt x="4306" y="3079"/>
                    <a:pt x="2438" y="887"/>
                  </a:cubicBezTo>
                  <a:cubicBezTo>
                    <a:pt x="2327" y="756"/>
                    <a:pt x="2163" y="681"/>
                    <a:pt x="1993" y="681"/>
                  </a:cubicBezTo>
                  <a:cubicBezTo>
                    <a:pt x="1966" y="681"/>
                    <a:pt x="1938" y="683"/>
                    <a:pt x="1911" y="687"/>
                  </a:cubicBezTo>
                  <a:cubicBezTo>
                    <a:pt x="1713" y="715"/>
                    <a:pt x="1541" y="843"/>
                    <a:pt x="1460" y="1025"/>
                  </a:cubicBezTo>
                  <a:cubicBezTo>
                    <a:pt x="1207" y="1582"/>
                    <a:pt x="876" y="2444"/>
                    <a:pt x="922" y="3466"/>
                  </a:cubicBezTo>
                  <a:cubicBezTo>
                    <a:pt x="952" y="4138"/>
                    <a:pt x="1138" y="4773"/>
                    <a:pt x="1479" y="5368"/>
                  </a:cubicBezTo>
                  <a:cubicBezTo>
                    <a:pt x="1469" y="5367"/>
                    <a:pt x="1459" y="5367"/>
                    <a:pt x="1449" y="5367"/>
                  </a:cubicBezTo>
                  <a:cubicBezTo>
                    <a:pt x="1114" y="5367"/>
                    <a:pt x="843" y="5650"/>
                    <a:pt x="865" y="5990"/>
                  </a:cubicBezTo>
                  <a:cubicBezTo>
                    <a:pt x="963" y="7455"/>
                    <a:pt x="1501" y="8589"/>
                    <a:pt x="2470" y="9380"/>
                  </a:cubicBezTo>
                  <a:cubicBezTo>
                    <a:pt x="2284" y="9528"/>
                    <a:pt x="2208" y="9773"/>
                    <a:pt x="2274" y="9999"/>
                  </a:cubicBezTo>
                  <a:cubicBezTo>
                    <a:pt x="2578" y="11057"/>
                    <a:pt x="3469" y="12207"/>
                    <a:pt x="4833" y="12757"/>
                  </a:cubicBezTo>
                  <a:cubicBezTo>
                    <a:pt x="3802" y="13279"/>
                    <a:pt x="2644" y="13546"/>
                    <a:pt x="1412" y="13546"/>
                  </a:cubicBezTo>
                  <a:cubicBezTo>
                    <a:pt x="1173" y="13546"/>
                    <a:pt x="932" y="13536"/>
                    <a:pt x="689" y="13516"/>
                  </a:cubicBezTo>
                  <a:cubicBezTo>
                    <a:pt x="673" y="13515"/>
                    <a:pt x="658" y="13514"/>
                    <a:pt x="642" y="13514"/>
                  </a:cubicBezTo>
                  <a:cubicBezTo>
                    <a:pt x="390" y="13514"/>
                    <a:pt x="164" y="13676"/>
                    <a:pt x="84" y="13919"/>
                  </a:cubicBezTo>
                  <a:cubicBezTo>
                    <a:pt x="0" y="14177"/>
                    <a:pt x="105" y="14460"/>
                    <a:pt x="338" y="14600"/>
                  </a:cubicBezTo>
                  <a:cubicBezTo>
                    <a:pt x="2284" y="15778"/>
                    <a:pt x="4395" y="16376"/>
                    <a:pt x="6611" y="16376"/>
                  </a:cubicBezTo>
                  <a:cubicBezTo>
                    <a:pt x="11382" y="16376"/>
                    <a:pt x="14151" y="14008"/>
                    <a:pt x="15631" y="12019"/>
                  </a:cubicBezTo>
                  <a:cubicBezTo>
                    <a:pt x="17461" y="9567"/>
                    <a:pt x="18108" y="6689"/>
                    <a:pt x="18108" y="4971"/>
                  </a:cubicBezTo>
                  <a:cubicBezTo>
                    <a:pt x="18108" y="4747"/>
                    <a:pt x="18103" y="4701"/>
                    <a:pt x="18110" y="4637"/>
                  </a:cubicBezTo>
                  <a:cubicBezTo>
                    <a:pt x="18336" y="4435"/>
                    <a:pt x="18964" y="4133"/>
                    <a:pt x="19935" y="2718"/>
                  </a:cubicBezTo>
                  <a:cubicBezTo>
                    <a:pt x="20080" y="2505"/>
                    <a:pt x="20070" y="2221"/>
                    <a:pt x="19909" y="2019"/>
                  </a:cubicBezTo>
                  <a:cubicBezTo>
                    <a:pt x="19795" y="1879"/>
                    <a:pt x="19625" y="1801"/>
                    <a:pt x="19451" y="1801"/>
                  </a:cubicBezTo>
                  <a:cubicBezTo>
                    <a:pt x="19377" y="1801"/>
                    <a:pt x="19303" y="1815"/>
                    <a:pt x="19231" y="1844"/>
                  </a:cubicBezTo>
                  <a:cubicBezTo>
                    <a:pt x="19194" y="1860"/>
                    <a:pt x="19155" y="1874"/>
                    <a:pt x="19118" y="1890"/>
                  </a:cubicBezTo>
                  <a:cubicBezTo>
                    <a:pt x="19269" y="1630"/>
                    <a:pt x="19392" y="1356"/>
                    <a:pt x="19490" y="1062"/>
                  </a:cubicBezTo>
                  <a:cubicBezTo>
                    <a:pt x="19564" y="841"/>
                    <a:pt x="19498" y="598"/>
                    <a:pt x="19327" y="443"/>
                  </a:cubicBezTo>
                  <a:cubicBezTo>
                    <a:pt x="19217" y="344"/>
                    <a:pt x="19076" y="292"/>
                    <a:pt x="18934" y="292"/>
                  </a:cubicBezTo>
                  <a:cubicBezTo>
                    <a:pt x="18853" y="292"/>
                    <a:pt x="18771" y="309"/>
                    <a:pt x="18694" y="344"/>
                  </a:cubicBezTo>
                  <a:cubicBezTo>
                    <a:pt x="18690" y="345"/>
                    <a:pt x="18676" y="351"/>
                    <a:pt x="18651" y="363"/>
                  </a:cubicBezTo>
                  <a:cubicBezTo>
                    <a:pt x="17724" y="830"/>
                    <a:pt x="16999" y="1103"/>
                    <a:pt x="16670" y="1166"/>
                  </a:cubicBezTo>
                  <a:cubicBezTo>
                    <a:pt x="16647" y="1147"/>
                    <a:pt x="16624" y="1126"/>
                    <a:pt x="16603" y="1106"/>
                  </a:cubicBezTo>
                  <a:cubicBezTo>
                    <a:pt x="16194" y="745"/>
                    <a:pt x="15347" y="1"/>
                    <a:pt x="13631" y="1"/>
                  </a:cubicBezTo>
                  <a:close/>
                </a:path>
              </a:pathLst>
            </a:custGeom>
            <a:solidFill>
              <a:srgbClr val="0E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9" name="Shape 2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Google Shape;2050;p45"/>
          <p:cNvSpPr/>
          <p:nvPr/>
        </p:nvSpPr>
        <p:spPr>
          <a:xfrm>
            <a:off x="7828359" y="0"/>
            <a:ext cx="514500" cy="8574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310"/>
              </a:srgbClr>
            </a:outerShdw>
          </a:effectLst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51" name="Google Shape;2051;p4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0" y="8"/>
            <a:ext cx="9143989" cy="5143492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35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ala de reuniones Ion">
  <a:themeElements>
    <a:clrScheme name="Sala de reuniones Ion">
      <a:dk1>
        <a:srgbClr val="000000"/>
      </a:dk1>
      <a:lt1>
        <a:srgbClr val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Basic Template: Eco-Modern MK Plan by Slidesgo">
  <a:themeElements>
    <a:clrScheme name="Simple Light">
      <a:dk1>
        <a:srgbClr val="1D1D1D"/>
      </a:dk1>
      <a:lt1>
        <a:srgbClr val="FFFFFF"/>
      </a:lt1>
      <a:dk2>
        <a:srgbClr val="6AFF17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